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0" r:id="rId2"/>
    <p:sldId id="261" r:id="rId3"/>
    <p:sldId id="273" r:id="rId4"/>
    <p:sldId id="269" r:id="rId5"/>
    <p:sldId id="270" r:id="rId6"/>
    <p:sldId id="271" r:id="rId7"/>
    <p:sldId id="262" r:id="rId8"/>
    <p:sldId id="257" r:id="rId9"/>
    <p:sldId id="258" r:id="rId10"/>
    <p:sldId id="267" r:id="rId11"/>
    <p:sldId id="272" r:id="rId12"/>
    <p:sldId id="274" r:id="rId13"/>
    <p:sldId id="268"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2826" autoAdjust="0"/>
  </p:normalViewPr>
  <p:slideViewPr>
    <p:cSldViewPr snapToGrid="0" snapToObjects="1">
      <p:cViewPr varScale="1">
        <p:scale>
          <a:sx n="53" d="100"/>
          <a:sy n="53" d="100"/>
        </p:scale>
        <p:origin x="-186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Plenary Session III_21st Century Risk Assessment_Academic Perspective_20151116</a:t>
            </a:r>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976AB97-018E-49F4-AC14-77C30AC9D7A0}" type="datetimeFigureOut">
              <a:rPr lang="en-US" smtClean="0"/>
              <a:pPr/>
              <a:t>11/28/2015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BEEF26D-9CD3-4D79-9301-921D1583F725}" type="slidenum">
              <a:rPr lang="en-US" smtClean="0"/>
              <a:pPr/>
              <a:t>‹#›</a:t>
            </a:fld>
            <a:endParaRPr lang="en-US"/>
          </a:p>
        </p:txBody>
      </p:sp>
    </p:spTree>
    <p:extLst>
      <p:ext uri="{BB962C8B-B14F-4D97-AF65-F5344CB8AC3E}">
        <p14:creationId xmlns:p14="http://schemas.microsoft.com/office/powerpoint/2010/main" xmlns="" val="14931543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mtClean="0"/>
              <a:t>Plenary Session III_21st Century Risk Assessment_Academic Perspective_20151116</a:t>
            </a: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293338-55CF-437C-A190-5A2793647ED8}" type="datetimeFigureOut">
              <a:rPr lang="en-US" smtClean="0"/>
              <a:pPr/>
              <a:t>11/28/2015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727808-BFD4-4800-8F86-8BF3C453E574}" type="slidenum">
              <a:rPr lang="en-US" smtClean="0"/>
              <a:pPr/>
              <a:t>‹#›</a:t>
            </a:fld>
            <a:endParaRPr lang="en-US"/>
          </a:p>
        </p:txBody>
      </p:sp>
    </p:spTree>
    <p:extLst>
      <p:ext uri="{BB962C8B-B14F-4D97-AF65-F5344CB8AC3E}">
        <p14:creationId xmlns:p14="http://schemas.microsoft.com/office/powerpoint/2010/main" xmlns="" val="121957746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21082B-293B-4166-9F99-66D26488F18D}"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Plenary Session III_21st Century Risk Assessment_Academic Perspective_20151116</a:t>
            </a:r>
            <a:endParaRPr lang="en-US"/>
          </a:p>
        </p:txBody>
      </p:sp>
    </p:spTree>
    <p:extLst>
      <p:ext uri="{BB962C8B-B14F-4D97-AF65-F5344CB8AC3E}">
        <p14:creationId xmlns:p14="http://schemas.microsoft.com/office/powerpoint/2010/main" xmlns="" val="310584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Plenary Session III_21st Century Risk Assessment_Academic Perspective_20151116</a:t>
            </a:r>
            <a:endParaRPr lang="en-US"/>
          </a:p>
        </p:txBody>
      </p:sp>
      <p:sp>
        <p:nvSpPr>
          <p:cNvPr id="5" name="Slide Number Placeholder 4"/>
          <p:cNvSpPr>
            <a:spLocks noGrp="1"/>
          </p:cNvSpPr>
          <p:nvPr>
            <p:ph type="sldNum" sz="quarter" idx="11"/>
          </p:nvPr>
        </p:nvSpPr>
        <p:spPr/>
        <p:txBody>
          <a:bodyPr/>
          <a:lstStyle/>
          <a:p>
            <a:fld id="{95727808-BFD4-4800-8F86-8BF3C453E574}" type="slidenum">
              <a:rPr lang="en-US" smtClean="0"/>
              <a:pPr/>
              <a:t>7</a:t>
            </a:fld>
            <a:endParaRPr lang="en-US"/>
          </a:p>
        </p:txBody>
      </p:sp>
    </p:spTree>
    <p:extLst>
      <p:ext uri="{BB962C8B-B14F-4D97-AF65-F5344CB8AC3E}">
        <p14:creationId xmlns:p14="http://schemas.microsoft.com/office/powerpoint/2010/main" xmlns="" val="222999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727808-BFD4-4800-8F86-8BF3C453E574}"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Plenary Session III_21st Century Risk Assessment_Academic Perspective_20151116</a:t>
            </a:r>
            <a:endParaRPr lang="en-US"/>
          </a:p>
        </p:txBody>
      </p:sp>
    </p:spTree>
    <p:extLst>
      <p:ext uri="{BB962C8B-B14F-4D97-AF65-F5344CB8AC3E}">
        <p14:creationId xmlns:p14="http://schemas.microsoft.com/office/powerpoint/2010/main" xmlns="" val="281878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FCCB8-10C7-4A25-95C2-9BB9576B3C58}" type="datetime1">
              <a:rPr lang="en-US" smtClean="0"/>
              <a:pPr/>
              <a:t>11/28/2015</a:t>
            </a:fld>
            <a:endParaRPr lang="en-US"/>
          </a:p>
        </p:txBody>
      </p:sp>
      <p:sp>
        <p:nvSpPr>
          <p:cNvPr id="6" name="Slide Number Placeholder 5"/>
          <p:cNvSpPr>
            <a:spLocks noGrp="1"/>
          </p:cNvSpPr>
          <p:nvPr>
            <p:ph type="sldNum" sz="quarter" idx="12"/>
          </p:nvPr>
        </p:nvSpPr>
        <p:spPr/>
        <p:txBody>
          <a:bodyPr/>
          <a:lstStyle/>
          <a:p>
            <a:fld id="{8977421B-4B30-824C-80E7-6D25DE9CF0CA}" type="slidenum">
              <a:rPr lang="en-US" smtClean="0"/>
              <a:pPr/>
              <a:t>‹#›</a:t>
            </a:fld>
            <a:endParaRPr lang="en-US"/>
          </a:p>
        </p:txBody>
      </p:sp>
      <p:sp>
        <p:nvSpPr>
          <p:cNvPr id="7" name="Rectangle 6"/>
          <p:cNvSpPr/>
          <p:nvPr userDrawn="1"/>
        </p:nvSpPr>
        <p:spPr>
          <a:xfrm>
            <a:off x="1436259" y="6581001"/>
            <a:ext cx="6699608" cy="276999"/>
          </a:xfrm>
          <a:prstGeom prst="rect">
            <a:avLst/>
          </a:prstGeom>
        </p:spPr>
        <p:txBody>
          <a:bodyPr wrap="square">
            <a:spAutoFit/>
          </a:bodyPr>
          <a:lstStyle/>
          <a:p>
            <a:pPr defTabSz="914400" eaLnBrk="0" fontAlgn="base" hangingPunct="0">
              <a:spcBef>
                <a:spcPct val="0"/>
              </a:spcBef>
              <a:spcAft>
                <a:spcPct val="0"/>
              </a:spcAft>
              <a:defRPr/>
            </a:pPr>
            <a:r>
              <a:rPr lang="en-US" sz="1200" i="1" dirty="0" smtClean="0">
                <a:solidFill>
                  <a:srgbClr val="FFFFFF"/>
                </a:solidFill>
              </a:rPr>
              <a:t>Creating a Safer and Healthier World by Advancing the Science</a:t>
            </a:r>
            <a:r>
              <a:rPr lang="en-US" sz="1200" dirty="0" smtClean="0">
                <a:solidFill>
                  <a:srgbClr val="FFFFFF"/>
                </a:solidFill>
              </a:rPr>
              <a:t> </a:t>
            </a:r>
            <a:r>
              <a:rPr lang="en-US" sz="1200" i="1" dirty="0" smtClean="0">
                <a:solidFill>
                  <a:srgbClr val="FFFFFF"/>
                </a:solidFill>
              </a:rPr>
              <a:t>and Increasing the Impact of Toxicology</a:t>
            </a:r>
            <a:endParaRPr lang="en-US" sz="1200" dirty="0">
              <a:solidFill>
                <a:srgbClr val="FFFFFF"/>
              </a:solidFill>
            </a:endParaRPr>
          </a:p>
        </p:txBody>
      </p:sp>
    </p:spTree>
    <p:extLst>
      <p:ext uri="{BB962C8B-B14F-4D97-AF65-F5344CB8AC3E}">
        <p14:creationId xmlns:p14="http://schemas.microsoft.com/office/powerpoint/2010/main" xmlns="" val="189766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D7102-4E29-4417-AC95-8EFB42A932B5}" type="datetime1">
              <a:rPr lang="en-US" smtClean="0"/>
              <a:pPr/>
              <a:t>11/28/2015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364250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85AD6-45E1-41C1-87B5-CCDBA58802FF}" type="datetime1">
              <a:rPr lang="en-US" smtClean="0"/>
              <a:pPr/>
              <a:t>11/28/2015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346002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653C8-CC8B-4608-B8F9-3048D5E690F1}" type="datetime1">
              <a:rPr lang="en-US" smtClean="0"/>
              <a:pPr/>
              <a:t>11/28/2015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347745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193EFB-70E5-4160-B33D-13F598A05773}" type="datetime1">
              <a:rPr lang="en-US" smtClean="0"/>
              <a:pPr/>
              <a:t>11/28/2015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226966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DB7466-42B4-41FC-AEFF-3CCC10524CBA}" type="datetime1">
              <a:rPr lang="en-US" smtClean="0"/>
              <a:pPr/>
              <a:t>11/28/2015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99831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293036-F688-4290-8601-55E5CA806320}" type="datetime1">
              <a:rPr lang="en-US" smtClean="0"/>
              <a:pPr/>
              <a:t>11/28/2015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33943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029E4-3175-49ED-871C-68AA5625E115}" type="datetime1">
              <a:rPr lang="en-US" smtClean="0"/>
              <a:pPr/>
              <a:t>11/28/2015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2645743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13495-5103-4D42-B1ED-0E349F7DF937}" type="datetime1">
              <a:rPr lang="en-US" smtClean="0"/>
              <a:pPr/>
              <a:t>11/28/2015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348492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E4B90-49CE-4F32-91BA-5D80BAE0B7E6}" type="datetime1">
              <a:rPr lang="en-US" smtClean="0"/>
              <a:pPr/>
              <a:t>11/28/2015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180707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FA305-A01F-45E7-94E4-04942D67E78F}" type="datetime1">
              <a:rPr lang="en-US" smtClean="0"/>
              <a:pPr/>
              <a:t>11/28/2015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7421B-4B30-824C-80E7-6D25DE9CF0CA}" type="slidenum">
              <a:rPr lang="en-US" smtClean="0"/>
              <a:pPr/>
              <a:t>‹#›</a:t>
            </a:fld>
            <a:endParaRPr lang="en-US"/>
          </a:p>
        </p:txBody>
      </p:sp>
    </p:spTree>
    <p:extLst>
      <p:ext uri="{BB962C8B-B14F-4D97-AF65-F5344CB8AC3E}">
        <p14:creationId xmlns:p14="http://schemas.microsoft.com/office/powerpoint/2010/main" xmlns="" val="183695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pn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05682" y="1143000"/>
            <a:ext cx="7781118" cy="9446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682" y="2102946"/>
            <a:ext cx="7781118" cy="43276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05682" y="6522926"/>
            <a:ext cx="8640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225D9-FA9C-40C5-9EC6-B3FECA597EAE}" type="datetime1">
              <a:rPr lang="en-US" smtClean="0"/>
              <a:pPr/>
              <a:t>11/28/2015</a:t>
            </a:fld>
            <a:endParaRPr lang="en-US" dirty="0"/>
          </a:p>
        </p:txBody>
      </p:sp>
      <p:sp>
        <p:nvSpPr>
          <p:cNvPr id="5" name="Footer Placeholder 4"/>
          <p:cNvSpPr>
            <a:spLocks noGrp="1"/>
          </p:cNvSpPr>
          <p:nvPr>
            <p:ph type="ftr" sz="quarter" idx="3"/>
          </p:nvPr>
        </p:nvSpPr>
        <p:spPr>
          <a:xfrm>
            <a:off x="639757" y="6505330"/>
            <a:ext cx="7648447" cy="365125"/>
          </a:xfrm>
          <a:prstGeom prst="rect">
            <a:avLst/>
          </a:prstGeom>
        </p:spPr>
        <p:txBody>
          <a:bodyPr vert="horz" lIns="91440" tIns="45720" rIns="91440" bIns="45720" rtlCol="0" anchor="ctr"/>
          <a:lstStyle>
            <a:lvl1pPr algn="ctr">
              <a:defRPr sz="1200">
                <a:solidFill>
                  <a:schemeClr val="bg1"/>
                </a:solidFill>
              </a:defRPr>
            </a:lvl1pPr>
          </a:lstStyle>
          <a:p>
            <a:pPr defTabSz="914400" eaLnBrk="0" fontAlgn="base" hangingPunct="0">
              <a:spcBef>
                <a:spcPct val="0"/>
              </a:spcBef>
              <a:spcAft>
                <a:spcPct val="0"/>
              </a:spcAft>
              <a:defRPr/>
            </a:pPr>
            <a:endParaRPr lang="en-US" dirty="0"/>
          </a:p>
        </p:txBody>
      </p:sp>
      <p:sp>
        <p:nvSpPr>
          <p:cNvPr id="6" name="Slide Number Placeholder 5"/>
          <p:cNvSpPr>
            <a:spLocks noGrp="1"/>
          </p:cNvSpPr>
          <p:nvPr>
            <p:ph type="sldNum" sz="quarter" idx="4"/>
          </p:nvPr>
        </p:nvSpPr>
        <p:spPr>
          <a:xfrm>
            <a:off x="7822760" y="6522926"/>
            <a:ext cx="864040" cy="365125"/>
          </a:xfrm>
          <a:prstGeom prst="rect">
            <a:avLst/>
          </a:prstGeom>
        </p:spPr>
        <p:txBody>
          <a:bodyPr vert="horz" lIns="91440" tIns="45720" rIns="91440" bIns="45720" rtlCol="0" anchor="ctr"/>
          <a:lstStyle>
            <a:lvl1pPr algn="r">
              <a:defRPr sz="1200">
                <a:solidFill>
                  <a:schemeClr val="bg1"/>
                </a:solidFill>
              </a:defRPr>
            </a:lvl1pPr>
          </a:lstStyle>
          <a:p>
            <a:fld id="{8977421B-4B30-824C-80E7-6D25DE9CF0CA}" type="slidenum">
              <a:rPr lang="en-US" smtClean="0"/>
              <a:pPr/>
              <a:t>‹#›</a:t>
            </a:fld>
            <a:endParaRPr lang="en-US" dirty="0"/>
          </a:p>
        </p:txBody>
      </p:sp>
      <p:sp>
        <p:nvSpPr>
          <p:cNvPr id="8" name="Rectangle 7"/>
          <p:cNvSpPr/>
          <p:nvPr userDrawn="1"/>
        </p:nvSpPr>
        <p:spPr bwMode="auto">
          <a:xfrm>
            <a:off x="7086600" y="0"/>
            <a:ext cx="2057400" cy="11430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FF0000"/>
                </a:solidFill>
                <a:latin typeface="Arial" pitchFamily="34" charset="0"/>
              </a:rPr>
              <a:t>Reserve this space for camera image</a:t>
            </a:r>
            <a:endParaRPr kumimoji="0" lang="en-US" sz="1800" b="1" i="0" u="none" strike="noStrike" cap="none" normalizeH="0" baseline="0" dirty="0" smtClean="0">
              <a:ln>
                <a:noFill/>
              </a:ln>
              <a:solidFill>
                <a:srgbClr val="FF0000"/>
              </a:solidFill>
              <a:effectLst/>
              <a:latin typeface="Arial" pitchFamily="34" charset="0"/>
            </a:endParaRPr>
          </a:p>
        </p:txBody>
      </p:sp>
    </p:spTree>
    <p:extLst>
      <p:ext uri="{BB962C8B-B14F-4D97-AF65-F5344CB8AC3E}">
        <p14:creationId xmlns:p14="http://schemas.microsoft.com/office/powerpoint/2010/main" xmlns="" val="31675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rgbClr val="17375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783" y="1568720"/>
            <a:ext cx="7548372" cy="1790700"/>
          </a:xfrm>
        </p:spPr>
        <p:txBody>
          <a:bodyPr>
            <a:noAutofit/>
          </a:bodyPr>
          <a:lstStyle/>
          <a:p>
            <a:r>
              <a:rPr lang="en-US" b="1" dirty="0"/>
              <a:t>Plenary Session </a:t>
            </a:r>
            <a:r>
              <a:rPr lang="en-US" b="1" dirty="0" smtClean="0"/>
              <a:t>III</a:t>
            </a:r>
            <a:br>
              <a:rPr lang="en-US" b="1" dirty="0" smtClean="0"/>
            </a:br>
            <a:r>
              <a:rPr lang="en-US" b="1" dirty="0" smtClean="0"/>
              <a:t>21st </a:t>
            </a:r>
            <a:r>
              <a:rPr lang="en-US" b="1" dirty="0"/>
              <a:t>Century Risk </a:t>
            </a:r>
            <a:r>
              <a:rPr lang="en-US" b="1" dirty="0" smtClean="0"/>
              <a:t>Assessment Academic Perspective</a:t>
            </a:r>
            <a:endParaRPr lang="en-US" dirty="0"/>
          </a:p>
        </p:txBody>
      </p:sp>
      <p:sp>
        <p:nvSpPr>
          <p:cNvPr id="6" name="Rectangle 4"/>
          <p:cNvSpPr txBox="1">
            <a:spLocks noChangeArrowheads="1"/>
          </p:cNvSpPr>
          <p:nvPr/>
        </p:nvSpPr>
        <p:spPr bwMode="auto">
          <a:xfrm>
            <a:off x="2002536" y="3854196"/>
            <a:ext cx="4642866" cy="980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z="2400" b="1">
                <a:solidFill>
                  <a:schemeClr val="tx1"/>
                </a:solidFill>
                <a:latin typeface="Times" pitchFamily="18" charset="0"/>
              </a:defRPr>
            </a:lvl1pPr>
            <a:lvl2pPr marL="742950" indent="-285750">
              <a:defRPr sz="2400" b="1">
                <a:solidFill>
                  <a:schemeClr val="tx1"/>
                </a:solidFill>
                <a:latin typeface="Times" pitchFamily="18" charset="0"/>
              </a:defRPr>
            </a:lvl2pPr>
            <a:lvl3pPr marL="1143000" indent="-228600">
              <a:defRPr sz="2400" b="1">
                <a:solidFill>
                  <a:schemeClr val="tx1"/>
                </a:solidFill>
                <a:latin typeface="Times" pitchFamily="18" charset="0"/>
              </a:defRPr>
            </a:lvl3pPr>
            <a:lvl4pPr marL="1600200" indent="-228600">
              <a:defRPr sz="2400" b="1">
                <a:solidFill>
                  <a:schemeClr val="tx1"/>
                </a:solidFill>
                <a:latin typeface="Times" pitchFamily="18" charset="0"/>
              </a:defRPr>
            </a:lvl4pPr>
            <a:lvl5pPr marL="2057400" indent="-228600">
              <a:defRPr sz="2400" b="1">
                <a:solidFill>
                  <a:schemeClr val="tx1"/>
                </a:solidFill>
                <a:latin typeface="Times" pitchFamily="18" charset="0"/>
              </a:defRPr>
            </a:lvl5pPr>
            <a:lvl6pPr marL="2514600" indent="-228600" eaLnBrk="0" fontAlgn="base" hangingPunct="0">
              <a:spcBef>
                <a:spcPct val="0"/>
              </a:spcBef>
              <a:spcAft>
                <a:spcPct val="0"/>
              </a:spcAft>
              <a:defRPr sz="2400" b="1">
                <a:solidFill>
                  <a:schemeClr val="tx1"/>
                </a:solidFill>
                <a:latin typeface="Times" pitchFamily="18" charset="0"/>
              </a:defRPr>
            </a:lvl6pPr>
            <a:lvl7pPr marL="2971800" indent="-228600" eaLnBrk="0" fontAlgn="base" hangingPunct="0">
              <a:spcBef>
                <a:spcPct val="0"/>
              </a:spcBef>
              <a:spcAft>
                <a:spcPct val="0"/>
              </a:spcAft>
              <a:defRPr sz="2400" b="1">
                <a:solidFill>
                  <a:schemeClr val="tx1"/>
                </a:solidFill>
                <a:latin typeface="Times" pitchFamily="18" charset="0"/>
              </a:defRPr>
            </a:lvl7pPr>
            <a:lvl8pPr marL="3429000" indent="-228600" eaLnBrk="0" fontAlgn="base" hangingPunct="0">
              <a:spcBef>
                <a:spcPct val="0"/>
              </a:spcBef>
              <a:spcAft>
                <a:spcPct val="0"/>
              </a:spcAft>
              <a:defRPr sz="2400" b="1">
                <a:solidFill>
                  <a:schemeClr val="tx1"/>
                </a:solidFill>
                <a:latin typeface="Times" pitchFamily="18" charset="0"/>
              </a:defRPr>
            </a:lvl8pPr>
            <a:lvl9pPr marL="3886200" indent="-228600" eaLnBrk="0" fontAlgn="base" hangingPunct="0">
              <a:spcBef>
                <a:spcPct val="0"/>
              </a:spcBef>
              <a:spcAft>
                <a:spcPct val="0"/>
              </a:spcAft>
              <a:defRPr sz="2400" b="1">
                <a:solidFill>
                  <a:schemeClr val="tx1"/>
                </a:solidFill>
                <a:latin typeface="Times" pitchFamily="18" charset="0"/>
              </a:defRPr>
            </a:lvl9pPr>
          </a:lstStyle>
          <a:p>
            <a:pPr algn="ctr" eaLnBrk="1" hangingPunct="1">
              <a:lnSpc>
                <a:spcPct val="80000"/>
              </a:lnSpc>
              <a:spcBef>
                <a:spcPct val="20000"/>
              </a:spcBef>
            </a:pPr>
            <a:r>
              <a:rPr lang="en-US" altLang="en-US" sz="1350" b="0" i="1" dirty="0">
                <a:latin typeface="+mn-lt"/>
              </a:rPr>
              <a:t>Elaine M. Faustman, Ph.D. DABT </a:t>
            </a:r>
          </a:p>
          <a:p>
            <a:pPr algn="ctr" eaLnBrk="1" hangingPunct="1">
              <a:lnSpc>
                <a:spcPct val="80000"/>
              </a:lnSpc>
              <a:spcBef>
                <a:spcPct val="20000"/>
              </a:spcBef>
            </a:pPr>
            <a:r>
              <a:rPr lang="en-US" altLang="en-US" sz="1350" b="0" i="1" dirty="0">
                <a:latin typeface="+mn-lt"/>
              </a:rPr>
              <a:t>Professor and Director </a:t>
            </a:r>
          </a:p>
          <a:p>
            <a:pPr algn="ctr" eaLnBrk="1" hangingPunct="1">
              <a:lnSpc>
                <a:spcPct val="80000"/>
              </a:lnSpc>
              <a:spcBef>
                <a:spcPct val="20000"/>
              </a:spcBef>
            </a:pPr>
            <a:r>
              <a:rPr lang="en-US" altLang="en-US" sz="1350" b="0" i="1" dirty="0">
                <a:latin typeface="+mn-lt"/>
              </a:rPr>
              <a:t>Institute for Risk Analysis and Risk Communication </a:t>
            </a:r>
          </a:p>
          <a:p>
            <a:pPr algn="ctr" eaLnBrk="1" hangingPunct="1">
              <a:lnSpc>
                <a:spcPct val="80000"/>
              </a:lnSpc>
              <a:spcBef>
                <a:spcPct val="20000"/>
              </a:spcBef>
            </a:pPr>
            <a:r>
              <a:rPr lang="en-US" altLang="en-US" sz="1350" b="0" i="1" dirty="0">
                <a:latin typeface="+mn-lt"/>
              </a:rPr>
              <a:t>Department of Environmental and Occupational Health Sciences</a:t>
            </a:r>
          </a:p>
        </p:txBody>
      </p:sp>
      <p:pic>
        <p:nvPicPr>
          <p:cNvPr id="7" name="Picture 6" descr="uwsph_logo_1in_rgb"/>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02536" y="5088637"/>
            <a:ext cx="4642965" cy="588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977421B-4B30-824C-80E7-6D25DE9CF0CA}" type="slidenum">
              <a:rPr lang="en-US" smtClean="0"/>
              <a:pPr/>
              <a:t>1</a:t>
            </a:fld>
            <a:endParaRPr lang="en-US"/>
          </a:p>
        </p:txBody>
      </p:sp>
    </p:spTree>
    <p:extLst>
      <p:ext uri="{BB962C8B-B14F-4D97-AF65-F5344CB8AC3E}">
        <p14:creationId xmlns:p14="http://schemas.microsoft.com/office/powerpoint/2010/main" xmlns="" val="268343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Toxicological Framework</a:t>
            </a:r>
            <a:endParaRPr lang="en-US" dirty="0"/>
          </a:p>
        </p:txBody>
      </p:sp>
      <p:grpSp>
        <p:nvGrpSpPr>
          <p:cNvPr id="21" name="Group 20"/>
          <p:cNvGrpSpPr/>
          <p:nvPr/>
        </p:nvGrpSpPr>
        <p:grpSpPr>
          <a:xfrm>
            <a:off x="752158" y="2339975"/>
            <a:ext cx="7847013" cy="3813175"/>
            <a:chOff x="758825" y="1935163"/>
            <a:chExt cx="7847013" cy="3813175"/>
          </a:xfrm>
        </p:grpSpPr>
        <p:pic>
          <p:nvPicPr>
            <p:cNvPr id="22" name="Content Placeholder 3"/>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758825" y="1935163"/>
              <a:ext cx="7847013" cy="381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TextBox 22"/>
            <p:cNvSpPr txBox="1"/>
            <p:nvPr/>
          </p:nvSpPr>
          <p:spPr>
            <a:xfrm>
              <a:off x="5102225" y="4319588"/>
              <a:ext cx="760413" cy="506412"/>
            </a:xfrm>
            <a:prstGeom prst="rect">
              <a:avLst/>
            </a:prstGeom>
            <a:noFill/>
            <a:ln>
              <a:solidFill>
                <a:srgbClr val="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mbria" panose="02040503050406030204" pitchFamily="18" charset="0"/>
                  <a:ea typeface="MS PGothic" panose="020B0600070205080204" pitchFamily="34" charset="-128"/>
                </a:rPr>
                <a:t>ASTDR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err="1">
                  <a:ln>
                    <a:noFill/>
                  </a:ln>
                  <a:solidFill>
                    <a:prstClr val="black"/>
                  </a:solidFill>
                  <a:effectLst/>
                  <a:uLnTx/>
                  <a:uFillTx/>
                  <a:latin typeface="Cambria" panose="02040503050406030204" pitchFamily="18" charset="0"/>
                  <a:ea typeface="MS PGothic" panose="020B0600070205080204" pitchFamily="34" charset="-128"/>
                </a:rPr>
                <a:t>Toxnet</a:t>
              </a:r>
              <a:endParaRPr kumimoji="0" lang="en-US" sz="1350" b="0" i="0" u="none" strike="noStrike" kern="0" cap="none" spc="0" normalizeH="0" baseline="0" noProof="0" dirty="0">
                <a:ln>
                  <a:noFill/>
                </a:ln>
                <a:solidFill>
                  <a:prstClr val="black"/>
                </a:solidFill>
                <a:effectLst/>
                <a:uLnTx/>
                <a:uFillTx/>
                <a:latin typeface="Cambria" panose="02040503050406030204" pitchFamily="18" charset="0"/>
                <a:ea typeface="MS PGothic" panose="020B0600070205080204" pitchFamily="34" charset="-128"/>
              </a:endParaRPr>
            </a:p>
          </p:txBody>
        </p:sp>
        <p:sp>
          <p:nvSpPr>
            <p:cNvPr id="24" name="TextBox 23"/>
            <p:cNvSpPr txBox="1"/>
            <p:nvPr/>
          </p:nvSpPr>
          <p:spPr>
            <a:xfrm>
              <a:off x="6335713" y="4319588"/>
              <a:ext cx="758825" cy="1130300"/>
            </a:xfrm>
            <a:prstGeom prst="rect">
              <a:avLst/>
            </a:prstGeom>
            <a:noFill/>
            <a:ln>
              <a:solidFill>
                <a:srgbClr val="000000"/>
              </a:solid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mbria" panose="02040503050406030204" pitchFamily="18" charset="0"/>
                  <a:ea typeface="MS PGothic" panose="020B0600070205080204" pitchFamily="34" charset="-128"/>
                </a:rPr>
                <a:t>IARC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mbria" panose="02040503050406030204" pitchFamily="18" charset="0"/>
                  <a:ea typeface="MS PGothic" panose="020B0600070205080204" pitchFamily="34" charset="-128"/>
                </a:rPr>
                <a:t>GHS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mbria" panose="02040503050406030204" pitchFamily="18" charset="0"/>
                  <a:ea typeface="MS PGothic" panose="020B0600070205080204" pitchFamily="34" charset="-128"/>
                </a:rPr>
                <a:t>REACH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mbria" panose="02040503050406030204" pitchFamily="18" charset="0"/>
                  <a:ea typeface="MS PGothic" panose="020B0600070205080204" pitchFamily="34" charset="-128"/>
                </a:rPr>
                <a:t>EPA IRIS</a:t>
              </a:r>
            </a:p>
          </p:txBody>
        </p:sp>
        <p:sp>
          <p:nvSpPr>
            <p:cNvPr id="25" name="5-Point Star 24"/>
            <p:cNvSpPr/>
            <p:nvPr/>
          </p:nvSpPr>
          <p:spPr>
            <a:xfrm>
              <a:off x="4922838" y="4246563"/>
              <a:ext cx="358775" cy="314325"/>
            </a:xfrm>
            <a:prstGeom prst="star5">
              <a:avLst/>
            </a:prstGeom>
            <a:solidFill>
              <a:srgbClr val="333399"/>
            </a:solid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mbria" panose="02040503050406030204" pitchFamily="18" charset="0"/>
                <a:ea typeface="+mn-ea"/>
                <a:cs typeface="+mn-cs"/>
              </a:endParaRPr>
            </a:p>
          </p:txBody>
        </p:sp>
        <p:sp>
          <p:nvSpPr>
            <p:cNvPr id="26" name="5-Point Star 25"/>
            <p:cNvSpPr/>
            <p:nvPr/>
          </p:nvSpPr>
          <p:spPr>
            <a:xfrm>
              <a:off x="6257925" y="4246563"/>
              <a:ext cx="358775" cy="314325"/>
            </a:xfrm>
            <a:prstGeom prst="star5">
              <a:avLst/>
            </a:prstGeom>
            <a:solidFill>
              <a:srgbClr val="333399"/>
            </a:solid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mbria" panose="02040503050406030204" pitchFamily="18" charset="0"/>
                <a:ea typeface="+mn-ea"/>
                <a:cs typeface="+mn-cs"/>
              </a:endParaRPr>
            </a:p>
          </p:txBody>
        </p:sp>
      </p:grpSp>
      <p:sp>
        <p:nvSpPr>
          <p:cNvPr id="27" name="Slide Number Placeholder 26"/>
          <p:cNvSpPr>
            <a:spLocks noGrp="1"/>
          </p:cNvSpPr>
          <p:nvPr>
            <p:ph type="sldNum" sz="quarter" idx="12"/>
          </p:nvPr>
        </p:nvSpPr>
        <p:spPr/>
        <p:txBody>
          <a:bodyPr/>
          <a:lstStyle/>
          <a:p>
            <a:fld id="{8977421B-4B30-824C-80E7-6D25DE9CF0CA}" type="slidenum">
              <a:rPr lang="en-US" smtClean="0"/>
              <a:pPr/>
              <a:t>10</a:t>
            </a:fld>
            <a:endParaRPr lang="en-US"/>
          </a:p>
        </p:txBody>
      </p:sp>
    </p:spTree>
    <p:extLst>
      <p:ext uri="{BB962C8B-B14F-4D97-AF65-F5344CB8AC3E}">
        <p14:creationId xmlns:p14="http://schemas.microsoft.com/office/powerpoint/2010/main" xmlns="" val="1409121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95412"/>
            <a:ext cx="7772400" cy="1470025"/>
          </a:xfrm>
        </p:spPr>
        <p:txBody>
          <a:bodyPr/>
          <a:lstStyle/>
          <a:p>
            <a:r>
              <a:rPr lang="en-US" dirty="0" smtClean="0"/>
              <a:t>Challenges for Academic Programs</a:t>
            </a:r>
            <a:endParaRPr lang="en-US" dirty="0"/>
          </a:p>
        </p:txBody>
      </p:sp>
      <p:sp>
        <p:nvSpPr>
          <p:cNvPr id="7" name="Subtitle 6"/>
          <p:cNvSpPr>
            <a:spLocks noGrp="1"/>
          </p:cNvSpPr>
          <p:nvPr>
            <p:ph type="subTitle" idx="1"/>
          </p:nvPr>
        </p:nvSpPr>
        <p:spPr>
          <a:xfrm>
            <a:off x="1371600" y="3065929"/>
            <a:ext cx="6400800" cy="2572871"/>
          </a:xfrm>
        </p:spPr>
        <p:txBody>
          <a:bodyPr>
            <a:noAutofit/>
          </a:bodyPr>
          <a:lstStyle/>
          <a:p>
            <a:pPr marL="457200" indent="-457200" algn="l">
              <a:buFont typeface="Arial" panose="020B0604020202020204" pitchFamily="34" charset="0"/>
              <a:buChar char="•"/>
            </a:pPr>
            <a:r>
              <a:rPr lang="en-US" sz="2000" dirty="0" smtClean="0"/>
              <a:t>Some Academic programs have inflexible curriculum (</a:t>
            </a:r>
            <a:r>
              <a:rPr lang="en-US" sz="2000" dirty="0" err="1" smtClean="0"/>
              <a:t>eg</a:t>
            </a:r>
            <a:r>
              <a:rPr lang="en-US" sz="2000" dirty="0" smtClean="0"/>
              <a:t> Medical schools)</a:t>
            </a:r>
          </a:p>
          <a:p>
            <a:pPr marL="457200" indent="-457200" algn="l">
              <a:buFont typeface="Arial" panose="020B0604020202020204" pitchFamily="34" charset="0"/>
              <a:buChar char="•"/>
            </a:pPr>
            <a:r>
              <a:rPr lang="en-US" sz="2000" dirty="0" smtClean="0"/>
              <a:t>Training programs are often targeted by discipline or disease –Example exceptions are Superfund, Environmental Pathology/Toxicology training programs</a:t>
            </a:r>
          </a:p>
          <a:p>
            <a:pPr marL="457200" indent="-457200" algn="l">
              <a:buFont typeface="Arial" panose="020B0604020202020204" pitchFamily="34" charset="0"/>
              <a:buChar char="•"/>
            </a:pPr>
            <a:r>
              <a:rPr lang="en-US" sz="2000" dirty="0" smtClean="0"/>
              <a:t>Lack of funding for multidisciplinary efforts especially if they go across programs, schools and universities</a:t>
            </a:r>
          </a:p>
          <a:p>
            <a:pPr marL="457200" indent="-457200" algn="l">
              <a:buFont typeface="Arial" panose="020B0604020202020204" pitchFamily="34" charset="0"/>
              <a:buChar char="•"/>
            </a:pPr>
            <a:r>
              <a:rPr lang="en-US" sz="2000" dirty="0" smtClean="0"/>
              <a:t>Targeted workshops are useful tools but  frequently lack integration</a:t>
            </a:r>
          </a:p>
          <a:p>
            <a:pPr marL="457200" indent="-457200" algn="l">
              <a:buFont typeface="Arial" panose="020B0604020202020204" pitchFamily="34" charset="0"/>
              <a:buChar char="•"/>
            </a:pPr>
            <a:endParaRPr lang="en-US" sz="2000" dirty="0" smtClean="0"/>
          </a:p>
          <a:p>
            <a:pPr marL="457200" indent="-457200" algn="l">
              <a:buFont typeface="Arial" panose="020B0604020202020204" pitchFamily="34" charset="0"/>
              <a:buChar char="•"/>
            </a:pPr>
            <a:r>
              <a:rPr lang="en-US" sz="2000" dirty="0" smtClean="0"/>
              <a:t> </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xmlns="" val="3497496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823" y="1325491"/>
            <a:ext cx="9019808" cy="1886339"/>
          </a:xfrm>
          <a:prstGeom prst="rect">
            <a:avLst/>
          </a:prstGeom>
        </p:spPr>
      </p:pic>
      <p:pic>
        <p:nvPicPr>
          <p:cNvPr id="5" name="Picture 4"/>
          <p:cNvPicPr>
            <a:picLocks noChangeAspect="1"/>
          </p:cNvPicPr>
          <p:nvPr/>
        </p:nvPicPr>
        <p:blipFill>
          <a:blip r:embed="rId3"/>
          <a:stretch>
            <a:fillRect/>
          </a:stretch>
        </p:blipFill>
        <p:spPr>
          <a:xfrm>
            <a:off x="213083" y="3385332"/>
            <a:ext cx="3697779" cy="599400"/>
          </a:xfrm>
          <a:prstGeom prst="rect">
            <a:avLst/>
          </a:prstGeom>
        </p:spPr>
      </p:pic>
      <p:pic>
        <p:nvPicPr>
          <p:cNvPr id="6" name="Picture 5"/>
          <p:cNvPicPr>
            <a:picLocks noChangeAspect="1"/>
          </p:cNvPicPr>
          <p:nvPr/>
        </p:nvPicPr>
        <p:blipFill>
          <a:blip r:embed="rId4"/>
          <a:stretch>
            <a:fillRect/>
          </a:stretch>
        </p:blipFill>
        <p:spPr>
          <a:xfrm>
            <a:off x="327447" y="3984732"/>
            <a:ext cx="3469051" cy="542315"/>
          </a:xfrm>
          <a:prstGeom prst="rect">
            <a:avLst/>
          </a:prstGeom>
        </p:spPr>
      </p:pic>
      <p:sp>
        <p:nvSpPr>
          <p:cNvPr id="2" name="Slide Number Placeholder 1"/>
          <p:cNvSpPr>
            <a:spLocks noGrp="1"/>
          </p:cNvSpPr>
          <p:nvPr>
            <p:ph type="sldNum" sz="quarter" idx="12"/>
          </p:nvPr>
        </p:nvSpPr>
        <p:spPr/>
        <p:txBody>
          <a:bodyPr/>
          <a:lstStyle/>
          <a:p>
            <a:fld id="{8977421B-4B30-824C-80E7-6D25DE9CF0CA}" type="slidenum">
              <a:rPr lang="en-US" smtClean="0"/>
              <a:pPr/>
              <a:t>12</a:t>
            </a:fld>
            <a:endParaRPr lang="en-US"/>
          </a:p>
        </p:txBody>
      </p:sp>
      <p:sp>
        <p:nvSpPr>
          <p:cNvPr id="3" name="TextBox 2"/>
          <p:cNvSpPr txBox="1"/>
          <p:nvPr/>
        </p:nvSpPr>
        <p:spPr>
          <a:xfrm>
            <a:off x="555812" y="4805082"/>
            <a:ext cx="8130988" cy="369332"/>
          </a:xfrm>
          <a:prstGeom prst="rect">
            <a:avLst/>
          </a:prstGeom>
          <a:noFill/>
        </p:spPr>
        <p:txBody>
          <a:bodyPr wrap="square" rtlCol="0">
            <a:spAutoFit/>
          </a:bodyPr>
          <a:lstStyle/>
          <a:p>
            <a:r>
              <a:rPr lang="en-US" dirty="0" smtClean="0"/>
              <a:t>Timothy W. Gant, Guest Editor</a:t>
            </a:r>
            <a:endParaRPr lang="en-US" dirty="0"/>
          </a:p>
        </p:txBody>
      </p:sp>
    </p:spTree>
    <p:extLst>
      <p:ext uri="{BB962C8B-B14F-4D97-AF65-F5344CB8AC3E}">
        <p14:creationId xmlns:p14="http://schemas.microsoft.com/office/powerpoint/2010/main" xmlns="" val="3269395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Subtitle 2"/>
          <p:cNvSpPr>
            <a:spLocks noGrp="1"/>
          </p:cNvSpPr>
          <p:nvPr>
            <p:ph idx="1"/>
          </p:nvPr>
        </p:nvSpPr>
        <p:spPr/>
        <p:txBody>
          <a:bodyPr>
            <a:normAutofit/>
          </a:bodyPr>
          <a:lstStyle/>
          <a:p>
            <a:pPr marL="0" indent="0" algn="ctr">
              <a:lnSpc>
                <a:spcPct val="120000"/>
              </a:lnSpc>
              <a:buNone/>
            </a:pPr>
            <a:r>
              <a:rPr lang="en-US" sz="2400" b="1" dirty="0">
                <a:solidFill>
                  <a:schemeClr val="tx1"/>
                </a:solidFill>
              </a:rPr>
              <a:t>Funding</a:t>
            </a:r>
            <a:r>
              <a:rPr lang="en-US" sz="2400" dirty="0">
                <a:solidFill>
                  <a:schemeClr val="tx1"/>
                </a:solidFill>
              </a:rPr>
              <a:t>: Thank you to the FDA </a:t>
            </a:r>
            <a:r>
              <a:rPr lang="en-US" sz="2400" dirty="0" smtClean="0">
                <a:solidFill>
                  <a:schemeClr val="tx1"/>
                </a:solidFill>
              </a:rPr>
              <a:t>(1U01FD004242-01</a:t>
            </a:r>
            <a:r>
              <a:rPr lang="en-US" sz="2400" dirty="0">
                <a:solidFill>
                  <a:schemeClr val="tx1"/>
                </a:solidFill>
              </a:rPr>
              <a:t>), </a:t>
            </a:r>
            <a:endParaRPr lang="en-US" sz="2400" dirty="0" smtClean="0">
              <a:solidFill>
                <a:schemeClr val="tx1"/>
              </a:solidFill>
            </a:endParaRPr>
          </a:p>
          <a:p>
            <a:pPr marL="0" indent="0" algn="ctr">
              <a:lnSpc>
                <a:spcPct val="120000"/>
              </a:lnSpc>
              <a:buNone/>
            </a:pPr>
            <a:r>
              <a:rPr lang="en-US" sz="2400" dirty="0" smtClean="0">
                <a:solidFill>
                  <a:schemeClr val="tx1"/>
                </a:solidFill>
              </a:rPr>
              <a:t>Children’s Environmental Health Risks Research Center </a:t>
            </a:r>
          </a:p>
          <a:p>
            <a:pPr marL="0" indent="0" algn="ctr">
              <a:lnSpc>
                <a:spcPct val="120000"/>
              </a:lnSpc>
              <a:buNone/>
            </a:pPr>
            <a:r>
              <a:rPr lang="en-US" sz="2400" dirty="0" smtClean="0">
                <a:solidFill>
                  <a:schemeClr val="tx1"/>
                </a:solidFill>
              </a:rPr>
              <a:t>NIEHS (</a:t>
            </a:r>
            <a:r>
              <a:rPr lang="en-US" sz="2400" dirty="0">
                <a:solidFill>
                  <a:schemeClr val="tx1"/>
                </a:solidFill>
              </a:rPr>
              <a:t>5 P01 ES009601</a:t>
            </a:r>
            <a:r>
              <a:rPr lang="en-US" sz="2400" dirty="0" smtClean="0">
                <a:solidFill>
                  <a:schemeClr val="tx1"/>
                </a:solidFill>
              </a:rPr>
              <a:t>) and EPA </a:t>
            </a:r>
            <a:r>
              <a:rPr lang="en-US" sz="2400" dirty="0">
                <a:solidFill>
                  <a:schemeClr val="tx1"/>
                </a:solidFill>
              </a:rPr>
              <a:t>(RD-83170901</a:t>
            </a:r>
            <a:r>
              <a:rPr lang="en-US" sz="2400" dirty="0" smtClean="0">
                <a:solidFill>
                  <a:schemeClr val="tx1"/>
                </a:solidFill>
              </a:rPr>
              <a:t>), </a:t>
            </a:r>
          </a:p>
          <a:p>
            <a:pPr marL="0" indent="0" algn="ctr">
              <a:lnSpc>
                <a:spcPct val="120000"/>
              </a:lnSpc>
              <a:buNone/>
            </a:pPr>
            <a:r>
              <a:rPr lang="en-US" sz="2400" dirty="0" smtClean="0">
                <a:solidFill>
                  <a:schemeClr val="tx1"/>
                </a:solidFill>
              </a:rPr>
              <a:t>EPA </a:t>
            </a:r>
            <a:r>
              <a:rPr lang="en-US" sz="2400" dirty="0">
                <a:solidFill>
                  <a:schemeClr val="tx1"/>
                </a:solidFill>
              </a:rPr>
              <a:t>Predictive Toxicology Center </a:t>
            </a:r>
            <a:r>
              <a:rPr lang="en-US" sz="2400" dirty="0" smtClean="0">
                <a:solidFill>
                  <a:schemeClr val="tx1"/>
                </a:solidFill>
              </a:rPr>
              <a:t>(RD-83573801), </a:t>
            </a:r>
          </a:p>
          <a:p>
            <a:pPr marL="0" indent="0" algn="ctr">
              <a:lnSpc>
                <a:spcPct val="120000"/>
              </a:lnSpc>
              <a:buNone/>
            </a:pPr>
            <a:r>
              <a:rPr lang="en-US" sz="2400" dirty="0" smtClean="0">
                <a:solidFill>
                  <a:schemeClr val="tx1"/>
                </a:solidFill>
              </a:rPr>
              <a:t>and NIEHS </a:t>
            </a:r>
            <a:r>
              <a:rPr lang="en-US" sz="2400" dirty="0">
                <a:solidFill>
                  <a:schemeClr val="tx1"/>
                </a:solidFill>
              </a:rPr>
              <a:t>Environmental Pathology/Toxicology Training Grant (ES07032</a:t>
            </a:r>
            <a:r>
              <a:rPr lang="en-US" sz="2400" dirty="0" smtClean="0">
                <a:solidFill>
                  <a:schemeClr val="tx1"/>
                </a:solidFill>
              </a:rPr>
              <a:t>)</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8977421B-4B30-824C-80E7-6D25DE9CF0CA}" type="slidenum">
              <a:rPr lang="en-US" smtClean="0"/>
              <a:pPr/>
              <a:t>13</a:t>
            </a:fld>
            <a:endParaRPr lang="en-US"/>
          </a:p>
        </p:txBody>
      </p:sp>
    </p:spTree>
    <p:extLst>
      <p:ext uri="{BB962C8B-B14F-4D97-AF65-F5344CB8AC3E}">
        <p14:creationId xmlns:p14="http://schemas.microsoft.com/office/powerpoint/2010/main" xmlns="" val="212813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823" y="1325491"/>
            <a:ext cx="9019808" cy="1886339"/>
          </a:xfrm>
          <a:prstGeom prst="rect">
            <a:avLst/>
          </a:prstGeom>
        </p:spPr>
      </p:pic>
      <p:pic>
        <p:nvPicPr>
          <p:cNvPr id="5" name="Picture 4"/>
          <p:cNvPicPr>
            <a:picLocks noChangeAspect="1"/>
          </p:cNvPicPr>
          <p:nvPr/>
        </p:nvPicPr>
        <p:blipFill>
          <a:blip r:embed="rId3"/>
          <a:stretch>
            <a:fillRect/>
          </a:stretch>
        </p:blipFill>
        <p:spPr>
          <a:xfrm>
            <a:off x="213083" y="3385332"/>
            <a:ext cx="3697779" cy="599400"/>
          </a:xfrm>
          <a:prstGeom prst="rect">
            <a:avLst/>
          </a:prstGeom>
        </p:spPr>
      </p:pic>
      <p:pic>
        <p:nvPicPr>
          <p:cNvPr id="6" name="Picture 5"/>
          <p:cNvPicPr>
            <a:picLocks noChangeAspect="1"/>
          </p:cNvPicPr>
          <p:nvPr/>
        </p:nvPicPr>
        <p:blipFill>
          <a:blip r:embed="rId4"/>
          <a:stretch>
            <a:fillRect/>
          </a:stretch>
        </p:blipFill>
        <p:spPr>
          <a:xfrm>
            <a:off x="327447" y="3984732"/>
            <a:ext cx="3469051" cy="542315"/>
          </a:xfrm>
          <a:prstGeom prst="rect">
            <a:avLst/>
          </a:prstGeom>
        </p:spPr>
      </p:pic>
      <p:sp>
        <p:nvSpPr>
          <p:cNvPr id="2" name="Slide Number Placeholder 1"/>
          <p:cNvSpPr>
            <a:spLocks noGrp="1"/>
          </p:cNvSpPr>
          <p:nvPr>
            <p:ph type="sldNum" sz="quarter" idx="12"/>
          </p:nvPr>
        </p:nvSpPr>
        <p:spPr/>
        <p:txBody>
          <a:bodyPr/>
          <a:lstStyle/>
          <a:p>
            <a:fld id="{8977421B-4B30-824C-80E7-6D25DE9CF0CA}" type="slidenum">
              <a:rPr lang="en-US" smtClean="0"/>
              <a:pPr/>
              <a:t>2</a:t>
            </a:fld>
            <a:endParaRPr lang="en-US"/>
          </a:p>
        </p:txBody>
      </p:sp>
      <p:sp>
        <p:nvSpPr>
          <p:cNvPr id="3" name="TextBox 2"/>
          <p:cNvSpPr txBox="1"/>
          <p:nvPr/>
        </p:nvSpPr>
        <p:spPr>
          <a:xfrm>
            <a:off x="555812" y="4805082"/>
            <a:ext cx="8130988" cy="369332"/>
          </a:xfrm>
          <a:prstGeom prst="rect">
            <a:avLst/>
          </a:prstGeom>
          <a:noFill/>
        </p:spPr>
        <p:txBody>
          <a:bodyPr wrap="square" rtlCol="0">
            <a:spAutoFit/>
          </a:bodyPr>
          <a:lstStyle/>
          <a:p>
            <a:r>
              <a:rPr lang="en-US" dirty="0" smtClean="0"/>
              <a:t>Timothy W. Gant, Guest Editor</a:t>
            </a:r>
            <a:endParaRPr lang="en-US" dirty="0"/>
          </a:p>
        </p:txBody>
      </p:sp>
    </p:spTree>
    <p:extLst>
      <p:ext uri="{BB962C8B-B14F-4D97-AF65-F5344CB8AC3E}">
        <p14:creationId xmlns:p14="http://schemas.microsoft.com/office/powerpoint/2010/main" xmlns="" val="1183640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130425"/>
            <a:ext cx="7920318" cy="3768351"/>
          </a:xfrm>
        </p:spPr>
        <p:txBody>
          <a:bodyPr>
            <a:normAutofit/>
          </a:bodyPr>
          <a:lstStyle/>
          <a:p>
            <a:r>
              <a:rPr lang="en-US" dirty="0" smtClean="0"/>
              <a:t>“The toxicologist of the 21</a:t>
            </a:r>
            <a:r>
              <a:rPr lang="en-US" baseline="30000" dirty="0" smtClean="0"/>
              <a:t>st</a:t>
            </a:r>
            <a:r>
              <a:rPr lang="en-US" dirty="0" smtClean="0"/>
              <a:t> Century is going to need to be a very </a:t>
            </a:r>
            <a:r>
              <a:rPr lang="en-US" dirty="0" err="1" smtClean="0"/>
              <a:t>multiskilled</a:t>
            </a:r>
            <a:r>
              <a:rPr lang="en-US" dirty="0" smtClean="0"/>
              <a:t> individual.  Are our universities meeting this challenge?”  T.W. Gant</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497496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95412"/>
            <a:ext cx="7772400" cy="1470025"/>
          </a:xfrm>
        </p:spPr>
        <p:txBody>
          <a:bodyPr>
            <a:normAutofit/>
          </a:bodyPr>
          <a:lstStyle/>
          <a:p>
            <a:r>
              <a:rPr lang="en-US" sz="3200" dirty="0" smtClean="0"/>
              <a:t>Characteristics of Effective Training Programs</a:t>
            </a:r>
            <a:endParaRPr lang="en-US" sz="3200" dirty="0"/>
          </a:p>
        </p:txBody>
      </p:sp>
      <p:sp>
        <p:nvSpPr>
          <p:cNvPr id="7" name="Subtitle 6"/>
          <p:cNvSpPr>
            <a:spLocks noGrp="1"/>
          </p:cNvSpPr>
          <p:nvPr>
            <p:ph type="subTitle" idx="1"/>
          </p:nvPr>
        </p:nvSpPr>
        <p:spPr>
          <a:xfrm>
            <a:off x="1371599" y="2865437"/>
            <a:ext cx="6642847" cy="2907834"/>
          </a:xfrm>
        </p:spPr>
        <p:txBody>
          <a:bodyPr>
            <a:normAutofit fontScale="85000" lnSpcReduction="20000"/>
          </a:bodyPr>
          <a:lstStyle/>
          <a:p>
            <a:pPr marL="457200" indent="-457200" algn="l">
              <a:buFont typeface="Arial" panose="020B0604020202020204" pitchFamily="34" charset="0"/>
              <a:buChar char="•"/>
            </a:pPr>
            <a:r>
              <a:rPr lang="en-US" dirty="0" smtClean="0"/>
              <a:t>Multidisciplinary</a:t>
            </a:r>
          </a:p>
          <a:p>
            <a:pPr marL="457200" indent="-457200" algn="l">
              <a:buFont typeface="Arial" panose="020B0604020202020204" pitchFamily="34" charset="0"/>
              <a:buChar char="•"/>
            </a:pPr>
            <a:r>
              <a:rPr lang="en-US" dirty="0" smtClean="0"/>
              <a:t>Broad training base (degree and program options)</a:t>
            </a:r>
          </a:p>
          <a:p>
            <a:pPr marL="457200" indent="-457200" algn="l">
              <a:buFont typeface="Arial" panose="020B0604020202020204" pitchFamily="34" charset="0"/>
              <a:buChar char="•"/>
            </a:pPr>
            <a:r>
              <a:rPr lang="en-US" dirty="0" smtClean="0"/>
              <a:t>Diverse faculty base</a:t>
            </a:r>
          </a:p>
          <a:p>
            <a:pPr marL="457200" indent="-457200" algn="l">
              <a:buFont typeface="Arial" panose="020B0604020202020204" pitchFamily="34" charset="0"/>
              <a:buChar char="•"/>
            </a:pPr>
            <a:r>
              <a:rPr lang="en-US" dirty="0" smtClean="0"/>
              <a:t>Curriculum Flexibility</a:t>
            </a:r>
          </a:p>
          <a:p>
            <a:pPr marL="457200" indent="-457200" algn="l">
              <a:buFont typeface="Arial" panose="020B0604020202020204" pitchFamily="34" charset="0"/>
              <a:buChar char="•"/>
            </a:pPr>
            <a:r>
              <a:rPr lang="en-US" dirty="0" smtClean="0"/>
              <a:t>Electives – Options  encouraged special topics</a:t>
            </a:r>
          </a:p>
          <a:p>
            <a:pPr marL="457200" indent="-457200" algn="l">
              <a:buFont typeface="Arial" panose="020B0604020202020204" pitchFamily="34" charset="0"/>
              <a:buChar char="•"/>
            </a:pPr>
            <a:endParaRPr lang="en-US" dirty="0"/>
          </a:p>
        </p:txBody>
      </p:sp>
    </p:spTree>
    <p:extLst>
      <p:ext uri="{BB962C8B-B14F-4D97-AF65-F5344CB8AC3E}">
        <p14:creationId xmlns:p14="http://schemas.microsoft.com/office/powerpoint/2010/main" xmlns="" val="3542355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65094" y="2109134"/>
            <a:ext cx="7772400" cy="2946960"/>
          </a:xfrm>
        </p:spPr>
        <p:txBody>
          <a:bodyPr>
            <a:normAutofit/>
          </a:bodyPr>
          <a:lstStyle/>
          <a:p>
            <a:r>
              <a:rPr lang="en-US" dirty="0" smtClean="0"/>
              <a:t>Risk Assessment and Systems Based </a:t>
            </a:r>
            <a:r>
              <a:rPr lang="en-US" dirty="0"/>
              <a:t>A</a:t>
            </a:r>
            <a:r>
              <a:rPr lang="en-US" dirty="0" smtClean="0"/>
              <a:t>pproaches Provide a Robust Platform for Training   </a:t>
            </a:r>
            <a:endParaRPr lang="en-US" dirty="0"/>
          </a:p>
        </p:txBody>
      </p:sp>
      <p:sp>
        <p:nvSpPr>
          <p:cNvPr id="7" name="Subtitle 6"/>
          <p:cNvSpPr>
            <a:spLocks noGrp="1"/>
          </p:cNvSpPr>
          <p:nvPr>
            <p:ph type="subTitle" idx="1"/>
          </p:nvPr>
        </p:nvSpPr>
        <p:spPr>
          <a:xfrm>
            <a:off x="1604682" y="4762500"/>
            <a:ext cx="6400800" cy="1752600"/>
          </a:xfrm>
        </p:spPr>
        <p:txBody>
          <a:bodyPr/>
          <a:lstStyle/>
          <a:p>
            <a:endParaRPr lang="en-US"/>
          </a:p>
        </p:txBody>
      </p:sp>
    </p:spTree>
    <p:extLst>
      <p:ext uri="{BB962C8B-B14F-4D97-AF65-F5344CB8AC3E}">
        <p14:creationId xmlns:p14="http://schemas.microsoft.com/office/powerpoint/2010/main" xmlns="" val="3542355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53416"/>
            <a:ext cx="7772400" cy="1470025"/>
          </a:xfrm>
        </p:spPr>
        <p:txBody>
          <a:bodyPr>
            <a:normAutofit fontScale="90000"/>
          </a:bodyPr>
          <a:lstStyle/>
          <a:p>
            <a:r>
              <a:rPr lang="en-US" dirty="0" smtClean="0"/>
              <a:t>Example integration of </a:t>
            </a:r>
            <a:r>
              <a:rPr lang="en-US" dirty="0" err="1" smtClean="0"/>
              <a:t>Tox</a:t>
            </a:r>
            <a:r>
              <a:rPr lang="en-US" dirty="0" smtClean="0"/>
              <a:t> 21 training and database utilization within Academic Community</a:t>
            </a:r>
            <a:endParaRPr lang="en-US" dirty="0"/>
          </a:p>
        </p:txBody>
      </p:sp>
      <p:sp>
        <p:nvSpPr>
          <p:cNvPr id="7" name="Subtitle 6"/>
          <p:cNvSpPr>
            <a:spLocks noGrp="1"/>
          </p:cNvSpPr>
          <p:nvPr>
            <p:ph type="subTitle" idx="1"/>
          </p:nvPr>
        </p:nvSpPr>
        <p:spPr>
          <a:xfrm>
            <a:off x="1281953" y="3460376"/>
            <a:ext cx="6400800" cy="2178424"/>
          </a:xfrm>
        </p:spPr>
        <p:txBody>
          <a:bodyPr>
            <a:normAutofit/>
          </a:bodyPr>
          <a:lstStyle/>
          <a:p>
            <a:pPr marL="457200" indent="-457200" algn="l">
              <a:buFont typeface="Arial" panose="020B0604020202020204" pitchFamily="34" charset="0"/>
              <a:buChar char="•"/>
            </a:pPr>
            <a:r>
              <a:rPr lang="en-US" sz="3600" dirty="0" smtClean="0"/>
              <a:t>Focus of Thesis projects</a:t>
            </a:r>
          </a:p>
          <a:p>
            <a:pPr marL="457200" indent="-457200" algn="l">
              <a:buFont typeface="Arial" panose="020B0604020202020204" pitchFamily="34" charset="0"/>
              <a:buChar char="•"/>
            </a:pPr>
            <a:r>
              <a:rPr lang="en-US" sz="3600" dirty="0" smtClean="0"/>
              <a:t>Tool within Thesis projects</a:t>
            </a:r>
          </a:p>
          <a:p>
            <a:pPr marL="457200" indent="-457200" algn="l">
              <a:buFont typeface="Arial" panose="020B0604020202020204" pitchFamily="34" charset="0"/>
              <a:buChar char="•"/>
            </a:pPr>
            <a:r>
              <a:rPr lang="en-US" sz="3600" dirty="0" smtClean="0"/>
              <a:t>Special Topics webinars</a:t>
            </a:r>
            <a:endParaRPr lang="en-US" sz="3600" dirty="0"/>
          </a:p>
        </p:txBody>
      </p:sp>
    </p:spTree>
    <p:extLst>
      <p:ext uri="{BB962C8B-B14F-4D97-AF65-F5344CB8AC3E}">
        <p14:creationId xmlns:p14="http://schemas.microsoft.com/office/powerpoint/2010/main" xmlns="" val="354235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Club</a:t>
            </a:r>
            <a:endParaRPr lang="en-US" dirty="0"/>
          </a:p>
        </p:txBody>
      </p:sp>
      <p:sp>
        <p:nvSpPr>
          <p:cNvPr id="3" name="Content Placeholder 2"/>
          <p:cNvSpPr>
            <a:spLocks noGrp="1"/>
          </p:cNvSpPr>
          <p:nvPr>
            <p:ph idx="1"/>
          </p:nvPr>
        </p:nvSpPr>
        <p:spPr>
          <a:xfrm>
            <a:off x="206451" y="2102946"/>
            <a:ext cx="7781118" cy="4327630"/>
          </a:xfrm>
        </p:spPr>
        <p:txBody>
          <a:bodyPr/>
          <a:lstStyle/>
          <a:p>
            <a:r>
              <a:rPr lang="en-US" dirty="0" err="1" smtClean="0"/>
              <a:t>ToxCast</a:t>
            </a:r>
            <a:endParaRPr lang="en-US" dirty="0" smtClean="0"/>
          </a:p>
          <a:p>
            <a:r>
              <a:rPr lang="en-US" dirty="0" err="1" smtClean="0"/>
              <a:t>ToxRefDB</a:t>
            </a:r>
            <a:endParaRPr lang="en-US" dirty="0" smtClean="0"/>
          </a:p>
          <a:p>
            <a:r>
              <a:rPr lang="en-US" dirty="0" smtClean="0"/>
              <a:t>EPA’s </a:t>
            </a:r>
            <a:r>
              <a:rPr lang="en-US" dirty="0" err="1" smtClean="0"/>
              <a:t>ExpoCast</a:t>
            </a:r>
            <a:endParaRPr lang="en-US" dirty="0" smtClean="0"/>
          </a:p>
          <a:p>
            <a:r>
              <a:rPr lang="en-US" dirty="0" smtClean="0"/>
              <a:t>EPA’s EJSCREEN</a:t>
            </a:r>
            <a:endParaRPr lang="en-US" dirty="0"/>
          </a:p>
        </p:txBody>
      </p:sp>
      <p:pic>
        <p:nvPicPr>
          <p:cNvPr id="6" name="Picture 5"/>
          <p:cNvPicPr>
            <a:picLocks noChangeAspect="1"/>
          </p:cNvPicPr>
          <p:nvPr/>
        </p:nvPicPr>
        <p:blipFill>
          <a:blip r:embed="rId3"/>
          <a:stretch>
            <a:fillRect/>
          </a:stretch>
        </p:blipFill>
        <p:spPr>
          <a:xfrm rot="552834">
            <a:off x="6492745" y="2274548"/>
            <a:ext cx="2335300" cy="3000304"/>
          </a:xfrm>
          <a:prstGeom prst="rect">
            <a:avLst/>
          </a:prstGeom>
        </p:spPr>
      </p:pic>
      <p:pic>
        <p:nvPicPr>
          <p:cNvPr id="7" name="Picture 6"/>
          <p:cNvPicPr>
            <a:picLocks noChangeAspect="1"/>
          </p:cNvPicPr>
          <p:nvPr/>
        </p:nvPicPr>
        <p:blipFill>
          <a:blip r:embed="rId4"/>
          <a:stretch>
            <a:fillRect/>
          </a:stretch>
        </p:blipFill>
        <p:spPr>
          <a:xfrm rot="21144384">
            <a:off x="3268278" y="2108462"/>
            <a:ext cx="2375106" cy="3040043"/>
          </a:xfrm>
          <a:prstGeom prst="rect">
            <a:avLst/>
          </a:prstGeom>
        </p:spPr>
      </p:pic>
      <p:pic>
        <p:nvPicPr>
          <p:cNvPr id="8" name="Picture 7"/>
          <p:cNvPicPr>
            <a:picLocks noChangeAspect="1"/>
          </p:cNvPicPr>
          <p:nvPr/>
        </p:nvPicPr>
        <p:blipFill>
          <a:blip r:embed="rId5"/>
          <a:stretch>
            <a:fillRect/>
          </a:stretch>
        </p:blipFill>
        <p:spPr>
          <a:xfrm>
            <a:off x="4887188" y="2090997"/>
            <a:ext cx="2308762" cy="3013550"/>
          </a:xfrm>
          <a:prstGeom prst="rect">
            <a:avLst/>
          </a:prstGeom>
        </p:spPr>
      </p:pic>
      <p:sp>
        <p:nvSpPr>
          <p:cNvPr id="17" name="Slide Number Placeholder 16"/>
          <p:cNvSpPr>
            <a:spLocks noGrp="1"/>
          </p:cNvSpPr>
          <p:nvPr>
            <p:ph type="sldNum" sz="quarter" idx="12"/>
          </p:nvPr>
        </p:nvSpPr>
        <p:spPr/>
        <p:txBody>
          <a:bodyPr/>
          <a:lstStyle/>
          <a:p>
            <a:fld id="{8977421B-4B30-824C-80E7-6D25DE9CF0CA}" type="slidenum">
              <a:rPr lang="en-US" smtClean="0"/>
              <a:pPr/>
              <a:t>7</a:t>
            </a:fld>
            <a:endParaRPr lang="en-US"/>
          </a:p>
        </p:txBody>
      </p:sp>
    </p:spTree>
    <p:extLst>
      <p:ext uri="{BB962C8B-B14F-4D97-AF65-F5344CB8AC3E}">
        <p14:creationId xmlns:p14="http://schemas.microsoft.com/office/powerpoint/2010/main" xmlns="" val="3048592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33046" y="2162419"/>
            <a:ext cx="7772400" cy="1470025"/>
          </a:xfrm>
        </p:spPr>
        <p:txBody>
          <a:bodyPr>
            <a:noAutofit/>
          </a:bodyPr>
          <a:lstStyle/>
          <a:p>
            <a:r>
              <a:rPr lang="en-US" dirty="0"/>
              <a:t>Using federally funded tools for toxicological prioritization of the data from Washington State’s Children’s Safe Product Act</a:t>
            </a:r>
          </a:p>
        </p:txBody>
      </p:sp>
      <p:sp>
        <p:nvSpPr>
          <p:cNvPr id="12" name="Subtitle 2"/>
          <p:cNvSpPr txBox="1">
            <a:spLocks/>
          </p:cNvSpPr>
          <p:nvPr/>
        </p:nvSpPr>
        <p:spPr>
          <a:xfrm>
            <a:off x="2024063" y="4676775"/>
            <a:ext cx="5279897" cy="274464"/>
          </a:xfrm>
          <a:prstGeom prst="rect">
            <a:avLst/>
          </a:prstGeom>
        </p:spPr>
        <p:txBody>
          <a:bodyPr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600" dirty="0" smtClean="0"/>
              <a:t>Marissa N. Smith, Elaine M. Faustman and Joshua Grice</a:t>
            </a:r>
            <a:endParaRPr lang="en-US" sz="1600" dirty="0"/>
          </a:p>
        </p:txBody>
      </p:sp>
      <p:pic>
        <p:nvPicPr>
          <p:cNvPr id="13" name="Picture 42" descr="soulcatch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1938" y="4398963"/>
            <a:ext cx="1762125" cy="881062"/>
          </a:xfrm>
          <a:prstGeom prst="rect">
            <a:avLst/>
          </a:prstGeom>
          <a:solidFill>
            <a:srgbClr val="FFFFCC"/>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14" name="Group 4"/>
          <p:cNvGrpSpPr>
            <a:grpSpLocks noChangeAspect="1"/>
          </p:cNvGrpSpPr>
          <p:nvPr/>
        </p:nvGrpSpPr>
        <p:grpSpPr bwMode="auto">
          <a:xfrm>
            <a:off x="7359650" y="4314825"/>
            <a:ext cx="1135063" cy="1311275"/>
            <a:chOff x="4464" y="144"/>
            <a:chExt cx="1121" cy="1296"/>
          </a:xfrm>
        </p:grpSpPr>
        <p:sp>
          <p:nvSpPr>
            <p:cNvPr id="15" name="AutoShape 3"/>
            <p:cNvSpPr>
              <a:spLocks noChangeAspect="1" noChangeArrowheads="1" noTextEdit="1"/>
            </p:cNvSpPr>
            <p:nvPr/>
          </p:nvSpPr>
          <p:spPr bwMode="auto">
            <a:xfrm>
              <a:off x="4464" y="144"/>
              <a:ext cx="1121" cy="1296"/>
            </a:xfrm>
            <a:prstGeom prst="rect">
              <a:avLst/>
            </a:prstGeom>
            <a:noFill/>
            <a:ln w="9525">
              <a:noFill/>
              <a:miter lim="800000"/>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16" name="Freeform 15"/>
            <p:cNvSpPr>
              <a:spLocks/>
            </p:cNvSpPr>
            <p:nvPr/>
          </p:nvSpPr>
          <p:spPr bwMode="auto">
            <a:xfrm>
              <a:off x="4488" y="401"/>
              <a:ext cx="1057" cy="251"/>
            </a:xfrm>
            <a:custGeom>
              <a:avLst/>
              <a:gdLst/>
              <a:ahLst/>
              <a:cxnLst>
                <a:cxn ang="0">
                  <a:pos x="817" y="3263"/>
                </a:cxn>
                <a:cxn ang="0">
                  <a:pos x="529" y="2387"/>
                </a:cxn>
                <a:cxn ang="0">
                  <a:pos x="554" y="1355"/>
                </a:cxn>
                <a:cxn ang="0">
                  <a:pos x="1179" y="1192"/>
                </a:cxn>
                <a:cxn ang="0">
                  <a:pos x="1720" y="1078"/>
                </a:cxn>
                <a:cxn ang="0">
                  <a:pos x="2182" y="1008"/>
                </a:cxn>
                <a:cxn ang="0">
                  <a:pos x="2568" y="972"/>
                </a:cxn>
                <a:cxn ang="0">
                  <a:pos x="2885" y="963"/>
                </a:cxn>
                <a:cxn ang="0">
                  <a:pos x="3137" y="974"/>
                </a:cxn>
                <a:cxn ang="0">
                  <a:pos x="3329" y="997"/>
                </a:cxn>
                <a:cxn ang="0">
                  <a:pos x="3464" y="1025"/>
                </a:cxn>
                <a:cxn ang="0">
                  <a:pos x="3546" y="1049"/>
                </a:cxn>
                <a:cxn ang="0">
                  <a:pos x="3596" y="1070"/>
                </a:cxn>
                <a:cxn ang="0">
                  <a:pos x="3757" y="1137"/>
                </a:cxn>
                <a:cxn ang="0">
                  <a:pos x="3895" y="1189"/>
                </a:cxn>
                <a:cxn ang="0">
                  <a:pos x="4063" y="1242"/>
                </a:cxn>
                <a:cxn ang="0">
                  <a:pos x="4255" y="1291"/>
                </a:cxn>
                <a:cxn ang="0">
                  <a:pos x="4465" y="1330"/>
                </a:cxn>
                <a:cxn ang="0">
                  <a:pos x="4685" y="1352"/>
                </a:cxn>
                <a:cxn ang="0">
                  <a:pos x="4909" y="1351"/>
                </a:cxn>
                <a:cxn ang="0">
                  <a:pos x="5131" y="1321"/>
                </a:cxn>
                <a:cxn ang="0">
                  <a:pos x="5344" y="1253"/>
                </a:cxn>
                <a:cxn ang="0">
                  <a:pos x="5762" y="1090"/>
                </a:cxn>
                <a:cxn ang="0">
                  <a:pos x="6154" y="970"/>
                </a:cxn>
                <a:cxn ang="0">
                  <a:pos x="6519" y="887"/>
                </a:cxn>
                <a:cxn ang="0">
                  <a:pos x="6849" y="835"/>
                </a:cxn>
                <a:cxn ang="0">
                  <a:pos x="7144" y="810"/>
                </a:cxn>
                <a:cxn ang="0">
                  <a:pos x="7401" y="804"/>
                </a:cxn>
                <a:cxn ang="0">
                  <a:pos x="7615" y="810"/>
                </a:cxn>
                <a:cxn ang="0">
                  <a:pos x="7783" y="825"/>
                </a:cxn>
                <a:cxn ang="0">
                  <a:pos x="7901" y="842"/>
                </a:cxn>
                <a:cxn ang="0">
                  <a:pos x="7980" y="856"/>
                </a:cxn>
                <a:cxn ang="0">
                  <a:pos x="8161" y="923"/>
                </a:cxn>
                <a:cxn ang="0">
                  <a:pos x="8445" y="1013"/>
                </a:cxn>
                <a:cxn ang="0">
                  <a:pos x="8720" y="1088"/>
                </a:cxn>
                <a:cxn ang="0">
                  <a:pos x="9029" y="1156"/>
                </a:cxn>
                <a:cxn ang="0">
                  <a:pos x="9359" y="1209"/>
                </a:cxn>
                <a:cxn ang="0">
                  <a:pos x="9694" y="1233"/>
                </a:cxn>
                <a:cxn ang="0">
                  <a:pos x="10018" y="1220"/>
                </a:cxn>
                <a:cxn ang="0">
                  <a:pos x="10317" y="1156"/>
                </a:cxn>
                <a:cxn ang="0">
                  <a:pos x="10577" y="1034"/>
                </a:cxn>
                <a:cxn ang="0">
                  <a:pos x="10793" y="870"/>
                </a:cxn>
                <a:cxn ang="0">
                  <a:pos x="10993" y="733"/>
                </a:cxn>
                <a:cxn ang="0">
                  <a:pos x="11179" y="623"/>
                </a:cxn>
                <a:cxn ang="0">
                  <a:pos x="11355" y="536"/>
                </a:cxn>
                <a:cxn ang="0">
                  <a:pos x="11521" y="469"/>
                </a:cxn>
                <a:cxn ang="0">
                  <a:pos x="11683" y="416"/>
                </a:cxn>
                <a:cxn ang="0">
                  <a:pos x="11839" y="375"/>
                </a:cxn>
                <a:cxn ang="0">
                  <a:pos x="12151" y="311"/>
                </a:cxn>
                <a:cxn ang="0">
                  <a:pos x="12478" y="245"/>
                </a:cxn>
                <a:cxn ang="0">
                  <a:pos x="0" y="0"/>
                </a:cxn>
              </a:cxnLst>
              <a:rect l="0" t="0" r="r" b="b"/>
              <a:pathLst>
                <a:path w="13744" h="3263">
                  <a:moveTo>
                    <a:pt x="13718" y="0"/>
                  </a:moveTo>
                  <a:lnTo>
                    <a:pt x="13744" y="3263"/>
                  </a:lnTo>
                  <a:lnTo>
                    <a:pt x="817" y="3263"/>
                  </a:lnTo>
                  <a:lnTo>
                    <a:pt x="800" y="2933"/>
                  </a:lnTo>
                  <a:lnTo>
                    <a:pt x="648" y="2622"/>
                  </a:lnTo>
                  <a:lnTo>
                    <a:pt x="529" y="2387"/>
                  </a:lnTo>
                  <a:lnTo>
                    <a:pt x="427" y="1990"/>
                  </a:lnTo>
                  <a:lnTo>
                    <a:pt x="327" y="1422"/>
                  </a:lnTo>
                  <a:lnTo>
                    <a:pt x="554" y="1355"/>
                  </a:lnTo>
                  <a:lnTo>
                    <a:pt x="772" y="1294"/>
                  </a:lnTo>
                  <a:lnTo>
                    <a:pt x="981" y="1241"/>
                  </a:lnTo>
                  <a:lnTo>
                    <a:pt x="1179" y="1192"/>
                  </a:lnTo>
                  <a:lnTo>
                    <a:pt x="1369" y="1149"/>
                  </a:lnTo>
                  <a:lnTo>
                    <a:pt x="1549" y="1111"/>
                  </a:lnTo>
                  <a:lnTo>
                    <a:pt x="1720" y="1078"/>
                  </a:lnTo>
                  <a:lnTo>
                    <a:pt x="1883" y="1051"/>
                  </a:lnTo>
                  <a:lnTo>
                    <a:pt x="2036" y="1027"/>
                  </a:lnTo>
                  <a:lnTo>
                    <a:pt x="2182" y="1008"/>
                  </a:lnTo>
                  <a:lnTo>
                    <a:pt x="2319" y="992"/>
                  </a:lnTo>
                  <a:lnTo>
                    <a:pt x="2448" y="981"/>
                  </a:lnTo>
                  <a:lnTo>
                    <a:pt x="2568" y="972"/>
                  </a:lnTo>
                  <a:lnTo>
                    <a:pt x="2682" y="966"/>
                  </a:lnTo>
                  <a:lnTo>
                    <a:pt x="2787" y="964"/>
                  </a:lnTo>
                  <a:lnTo>
                    <a:pt x="2885" y="963"/>
                  </a:lnTo>
                  <a:lnTo>
                    <a:pt x="2977" y="965"/>
                  </a:lnTo>
                  <a:lnTo>
                    <a:pt x="3060" y="969"/>
                  </a:lnTo>
                  <a:lnTo>
                    <a:pt x="3137" y="974"/>
                  </a:lnTo>
                  <a:lnTo>
                    <a:pt x="3208" y="981"/>
                  </a:lnTo>
                  <a:lnTo>
                    <a:pt x="3271" y="989"/>
                  </a:lnTo>
                  <a:lnTo>
                    <a:pt x="3329" y="997"/>
                  </a:lnTo>
                  <a:lnTo>
                    <a:pt x="3379" y="1006"/>
                  </a:lnTo>
                  <a:lnTo>
                    <a:pt x="3425" y="1015"/>
                  </a:lnTo>
                  <a:lnTo>
                    <a:pt x="3464" y="1025"/>
                  </a:lnTo>
                  <a:lnTo>
                    <a:pt x="3496" y="1033"/>
                  </a:lnTo>
                  <a:lnTo>
                    <a:pt x="3524" y="1042"/>
                  </a:lnTo>
                  <a:lnTo>
                    <a:pt x="3546" y="1049"/>
                  </a:lnTo>
                  <a:lnTo>
                    <a:pt x="3575" y="1061"/>
                  </a:lnTo>
                  <a:lnTo>
                    <a:pt x="3585" y="1065"/>
                  </a:lnTo>
                  <a:lnTo>
                    <a:pt x="3596" y="1070"/>
                  </a:lnTo>
                  <a:lnTo>
                    <a:pt x="3630" y="1086"/>
                  </a:lnTo>
                  <a:lnTo>
                    <a:pt x="3684" y="1109"/>
                  </a:lnTo>
                  <a:lnTo>
                    <a:pt x="3757" y="1137"/>
                  </a:lnTo>
                  <a:lnTo>
                    <a:pt x="3799" y="1154"/>
                  </a:lnTo>
                  <a:lnTo>
                    <a:pt x="3845" y="1171"/>
                  </a:lnTo>
                  <a:lnTo>
                    <a:pt x="3895" y="1189"/>
                  </a:lnTo>
                  <a:lnTo>
                    <a:pt x="3947" y="1206"/>
                  </a:lnTo>
                  <a:lnTo>
                    <a:pt x="4004" y="1224"/>
                  </a:lnTo>
                  <a:lnTo>
                    <a:pt x="4063" y="1242"/>
                  </a:lnTo>
                  <a:lnTo>
                    <a:pt x="4125" y="1259"/>
                  </a:lnTo>
                  <a:lnTo>
                    <a:pt x="4189" y="1275"/>
                  </a:lnTo>
                  <a:lnTo>
                    <a:pt x="4255" y="1291"/>
                  </a:lnTo>
                  <a:lnTo>
                    <a:pt x="4323" y="1306"/>
                  </a:lnTo>
                  <a:lnTo>
                    <a:pt x="4393" y="1319"/>
                  </a:lnTo>
                  <a:lnTo>
                    <a:pt x="4465" y="1330"/>
                  </a:lnTo>
                  <a:lnTo>
                    <a:pt x="4537" y="1340"/>
                  </a:lnTo>
                  <a:lnTo>
                    <a:pt x="4611" y="1347"/>
                  </a:lnTo>
                  <a:lnTo>
                    <a:pt x="4685" y="1352"/>
                  </a:lnTo>
                  <a:lnTo>
                    <a:pt x="4759" y="1354"/>
                  </a:lnTo>
                  <a:lnTo>
                    <a:pt x="4834" y="1354"/>
                  </a:lnTo>
                  <a:lnTo>
                    <a:pt x="4909" y="1351"/>
                  </a:lnTo>
                  <a:lnTo>
                    <a:pt x="4984" y="1345"/>
                  </a:lnTo>
                  <a:lnTo>
                    <a:pt x="5058" y="1334"/>
                  </a:lnTo>
                  <a:lnTo>
                    <a:pt x="5131" y="1321"/>
                  </a:lnTo>
                  <a:lnTo>
                    <a:pt x="5203" y="1302"/>
                  </a:lnTo>
                  <a:lnTo>
                    <a:pt x="5275" y="1280"/>
                  </a:lnTo>
                  <a:lnTo>
                    <a:pt x="5344" y="1253"/>
                  </a:lnTo>
                  <a:lnTo>
                    <a:pt x="5486" y="1193"/>
                  </a:lnTo>
                  <a:lnTo>
                    <a:pt x="5625" y="1140"/>
                  </a:lnTo>
                  <a:lnTo>
                    <a:pt x="5762" y="1090"/>
                  </a:lnTo>
                  <a:lnTo>
                    <a:pt x="5896" y="1046"/>
                  </a:lnTo>
                  <a:lnTo>
                    <a:pt x="6027" y="1006"/>
                  </a:lnTo>
                  <a:lnTo>
                    <a:pt x="6154" y="970"/>
                  </a:lnTo>
                  <a:lnTo>
                    <a:pt x="6280" y="938"/>
                  </a:lnTo>
                  <a:lnTo>
                    <a:pt x="6401" y="911"/>
                  </a:lnTo>
                  <a:lnTo>
                    <a:pt x="6519" y="887"/>
                  </a:lnTo>
                  <a:lnTo>
                    <a:pt x="6632" y="867"/>
                  </a:lnTo>
                  <a:lnTo>
                    <a:pt x="6743" y="850"/>
                  </a:lnTo>
                  <a:lnTo>
                    <a:pt x="6849" y="835"/>
                  </a:lnTo>
                  <a:lnTo>
                    <a:pt x="6952" y="825"/>
                  </a:lnTo>
                  <a:lnTo>
                    <a:pt x="7051" y="816"/>
                  </a:lnTo>
                  <a:lnTo>
                    <a:pt x="7144" y="810"/>
                  </a:lnTo>
                  <a:lnTo>
                    <a:pt x="7235" y="806"/>
                  </a:lnTo>
                  <a:lnTo>
                    <a:pt x="7320" y="804"/>
                  </a:lnTo>
                  <a:lnTo>
                    <a:pt x="7401" y="804"/>
                  </a:lnTo>
                  <a:lnTo>
                    <a:pt x="7477" y="805"/>
                  </a:lnTo>
                  <a:lnTo>
                    <a:pt x="7549" y="807"/>
                  </a:lnTo>
                  <a:lnTo>
                    <a:pt x="7615" y="810"/>
                  </a:lnTo>
                  <a:lnTo>
                    <a:pt x="7676" y="814"/>
                  </a:lnTo>
                  <a:lnTo>
                    <a:pt x="7732" y="819"/>
                  </a:lnTo>
                  <a:lnTo>
                    <a:pt x="7783" y="825"/>
                  </a:lnTo>
                  <a:lnTo>
                    <a:pt x="7828" y="831"/>
                  </a:lnTo>
                  <a:lnTo>
                    <a:pt x="7867" y="836"/>
                  </a:lnTo>
                  <a:lnTo>
                    <a:pt x="7901" y="842"/>
                  </a:lnTo>
                  <a:lnTo>
                    <a:pt x="7929" y="846"/>
                  </a:lnTo>
                  <a:lnTo>
                    <a:pt x="7967" y="853"/>
                  </a:lnTo>
                  <a:lnTo>
                    <a:pt x="7980" y="856"/>
                  </a:lnTo>
                  <a:lnTo>
                    <a:pt x="8002" y="865"/>
                  </a:lnTo>
                  <a:lnTo>
                    <a:pt x="8063" y="888"/>
                  </a:lnTo>
                  <a:lnTo>
                    <a:pt x="8161" y="923"/>
                  </a:lnTo>
                  <a:lnTo>
                    <a:pt x="8289" y="965"/>
                  </a:lnTo>
                  <a:lnTo>
                    <a:pt x="8364" y="989"/>
                  </a:lnTo>
                  <a:lnTo>
                    <a:pt x="8445" y="1013"/>
                  </a:lnTo>
                  <a:lnTo>
                    <a:pt x="8532" y="1038"/>
                  </a:lnTo>
                  <a:lnTo>
                    <a:pt x="8623" y="1064"/>
                  </a:lnTo>
                  <a:lnTo>
                    <a:pt x="8720" y="1088"/>
                  </a:lnTo>
                  <a:lnTo>
                    <a:pt x="8820" y="1112"/>
                  </a:lnTo>
                  <a:lnTo>
                    <a:pt x="8924" y="1135"/>
                  </a:lnTo>
                  <a:lnTo>
                    <a:pt x="9029" y="1156"/>
                  </a:lnTo>
                  <a:lnTo>
                    <a:pt x="9137" y="1176"/>
                  </a:lnTo>
                  <a:lnTo>
                    <a:pt x="9248" y="1194"/>
                  </a:lnTo>
                  <a:lnTo>
                    <a:pt x="9359" y="1209"/>
                  </a:lnTo>
                  <a:lnTo>
                    <a:pt x="9470" y="1221"/>
                  </a:lnTo>
                  <a:lnTo>
                    <a:pt x="9582" y="1229"/>
                  </a:lnTo>
                  <a:lnTo>
                    <a:pt x="9694" y="1233"/>
                  </a:lnTo>
                  <a:lnTo>
                    <a:pt x="9803" y="1233"/>
                  </a:lnTo>
                  <a:lnTo>
                    <a:pt x="9912" y="1229"/>
                  </a:lnTo>
                  <a:lnTo>
                    <a:pt x="10018" y="1220"/>
                  </a:lnTo>
                  <a:lnTo>
                    <a:pt x="10121" y="1205"/>
                  </a:lnTo>
                  <a:lnTo>
                    <a:pt x="10221" y="1184"/>
                  </a:lnTo>
                  <a:lnTo>
                    <a:pt x="10317" y="1156"/>
                  </a:lnTo>
                  <a:lnTo>
                    <a:pt x="10409" y="1123"/>
                  </a:lnTo>
                  <a:lnTo>
                    <a:pt x="10496" y="1083"/>
                  </a:lnTo>
                  <a:lnTo>
                    <a:pt x="10577" y="1034"/>
                  </a:lnTo>
                  <a:lnTo>
                    <a:pt x="10652" y="978"/>
                  </a:lnTo>
                  <a:lnTo>
                    <a:pt x="10724" y="923"/>
                  </a:lnTo>
                  <a:lnTo>
                    <a:pt x="10793" y="870"/>
                  </a:lnTo>
                  <a:lnTo>
                    <a:pt x="10862" y="822"/>
                  </a:lnTo>
                  <a:lnTo>
                    <a:pt x="10928" y="775"/>
                  </a:lnTo>
                  <a:lnTo>
                    <a:pt x="10993" y="733"/>
                  </a:lnTo>
                  <a:lnTo>
                    <a:pt x="11056" y="693"/>
                  </a:lnTo>
                  <a:lnTo>
                    <a:pt x="11118" y="656"/>
                  </a:lnTo>
                  <a:lnTo>
                    <a:pt x="11179" y="623"/>
                  </a:lnTo>
                  <a:lnTo>
                    <a:pt x="11239" y="592"/>
                  </a:lnTo>
                  <a:lnTo>
                    <a:pt x="11297" y="563"/>
                  </a:lnTo>
                  <a:lnTo>
                    <a:pt x="11355" y="536"/>
                  </a:lnTo>
                  <a:lnTo>
                    <a:pt x="11411" y="512"/>
                  </a:lnTo>
                  <a:lnTo>
                    <a:pt x="11467" y="489"/>
                  </a:lnTo>
                  <a:lnTo>
                    <a:pt x="11521" y="469"/>
                  </a:lnTo>
                  <a:lnTo>
                    <a:pt x="11575" y="450"/>
                  </a:lnTo>
                  <a:lnTo>
                    <a:pt x="11629" y="432"/>
                  </a:lnTo>
                  <a:lnTo>
                    <a:pt x="11683" y="416"/>
                  </a:lnTo>
                  <a:lnTo>
                    <a:pt x="11735" y="401"/>
                  </a:lnTo>
                  <a:lnTo>
                    <a:pt x="11787" y="388"/>
                  </a:lnTo>
                  <a:lnTo>
                    <a:pt x="11839" y="375"/>
                  </a:lnTo>
                  <a:lnTo>
                    <a:pt x="11944" y="352"/>
                  </a:lnTo>
                  <a:lnTo>
                    <a:pt x="12047" y="331"/>
                  </a:lnTo>
                  <a:lnTo>
                    <a:pt x="12151" y="311"/>
                  </a:lnTo>
                  <a:lnTo>
                    <a:pt x="12258" y="291"/>
                  </a:lnTo>
                  <a:lnTo>
                    <a:pt x="12366" y="269"/>
                  </a:lnTo>
                  <a:lnTo>
                    <a:pt x="12478" y="245"/>
                  </a:lnTo>
                  <a:lnTo>
                    <a:pt x="96" y="245"/>
                  </a:lnTo>
                  <a:lnTo>
                    <a:pt x="62" y="102"/>
                  </a:lnTo>
                  <a:lnTo>
                    <a:pt x="0" y="0"/>
                  </a:lnTo>
                  <a:lnTo>
                    <a:pt x="13718" y="0"/>
                  </a:lnTo>
                  <a:close/>
                </a:path>
              </a:pathLst>
            </a:custGeom>
            <a:solidFill>
              <a:srgbClr val="000000"/>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17" name="Freeform 16"/>
            <p:cNvSpPr>
              <a:spLocks/>
            </p:cNvSpPr>
            <p:nvPr/>
          </p:nvSpPr>
          <p:spPr bwMode="auto">
            <a:xfrm>
              <a:off x="4467" y="290"/>
              <a:ext cx="279" cy="100"/>
            </a:xfrm>
            <a:custGeom>
              <a:avLst/>
              <a:gdLst/>
              <a:ahLst/>
              <a:cxnLst>
                <a:cxn ang="0">
                  <a:pos x="3591" y="1268"/>
                </a:cxn>
                <a:cxn ang="0">
                  <a:pos x="3617" y="1134"/>
                </a:cxn>
                <a:cxn ang="0">
                  <a:pos x="3628" y="1068"/>
                </a:cxn>
                <a:cxn ang="0">
                  <a:pos x="3630" y="1000"/>
                </a:cxn>
                <a:cxn ang="0">
                  <a:pos x="3611" y="892"/>
                </a:cxn>
                <a:cxn ang="0">
                  <a:pos x="3580" y="761"/>
                </a:cxn>
                <a:cxn ang="0">
                  <a:pos x="3549" y="666"/>
                </a:cxn>
                <a:cxn ang="0">
                  <a:pos x="3505" y="579"/>
                </a:cxn>
                <a:cxn ang="0">
                  <a:pos x="3477" y="540"/>
                </a:cxn>
                <a:cxn ang="0">
                  <a:pos x="3446" y="504"/>
                </a:cxn>
                <a:cxn ang="0">
                  <a:pos x="3416" y="479"/>
                </a:cxn>
                <a:cxn ang="0">
                  <a:pos x="3399" y="476"/>
                </a:cxn>
                <a:cxn ang="0">
                  <a:pos x="3383" y="483"/>
                </a:cxn>
                <a:cxn ang="0">
                  <a:pos x="3358" y="513"/>
                </a:cxn>
                <a:cxn ang="0">
                  <a:pos x="3327" y="563"/>
                </a:cxn>
                <a:cxn ang="0">
                  <a:pos x="3294" y="612"/>
                </a:cxn>
                <a:cxn ang="0">
                  <a:pos x="3275" y="628"/>
                </a:cxn>
                <a:cxn ang="0">
                  <a:pos x="3255" y="638"/>
                </a:cxn>
                <a:cxn ang="0">
                  <a:pos x="3224" y="636"/>
                </a:cxn>
                <a:cxn ang="0">
                  <a:pos x="3179" y="623"/>
                </a:cxn>
                <a:cxn ang="0">
                  <a:pos x="3136" y="603"/>
                </a:cxn>
                <a:cxn ang="0">
                  <a:pos x="3067" y="559"/>
                </a:cxn>
                <a:cxn ang="0">
                  <a:pos x="2987" y="499"/>
                </a:cxn>
                <a:cxn ang="0">
                  <a:pos x="2905" y="444"/>
                </a:cxn>
                <a:cxn ang="0">
                  <a:pos x="2863" y="424"/>
                </a:cxn>
                <a:cxn ang="0">
                  <a:pos x="2819" y="410"/>
                </a:cxn>
                <a:cxn ang="0">
                  <a:pos x="2770" y="406"/>
                </a:cxn>
                <a:cxn ang="0">
                  <a:pos x="2721" y="413"/>
                </a:cxn>
                <a:cxn ang="0">
                  <a:pos x="2673" y="428"/>
                </a:cxn>
                <a:cxn ang="0">
                  <a:pos x="2594" y="468"/>
                </a:cxn>
                <a:cxn ang="0">
                  <a:pos x="2501" y="525"/>
                </a:cxn>
                <a:cxn ang="0">
                  <a:pos x="2439" y="559"/>
                </a:cxn>
                <a:cxn ang="0">
                  <a:pos x="2392" y="578"/>
                </a:cxn>
                <a:cxn ang="0">
                  <a:pos x="2345" y="587"/>
                </a:cxn>
                <a:cxn ang="0">
                  <a:pos x="2297" y="585"/>
                </a:cxn>
                <a:cxn ang="0">
                  <a:pos x="144" y="8"/>
                </a:cxn>
                <a:cxn ang="0">
                  <a:pos x="102" y="1"/>
                </a:cxn>
                <a:cxn ang="0">
                  <a:pos x="76" y="1"/>
                </a:cxn>
                <a:cxn ang="0">
                  <a:pos x="61" y="9"/>
                </a:cxn>
                <a:cxn ang="0">
                  <a:pos x="57" y="24"/>
                </a:cxn>
                <a:cxn ang="0">
                  <a:pos x="60" y="42"/>
                </a:cxn>
                <a:cxn ang="0">
                  <a:pos x="79" y="84"/>
                </a:cxn>
                <a:cxn ang="0">
                  <a:pos x="98" y="124"/>
                </a:cxn>
                <a:cxn ang="0">
                  <a:pos x="102" y="139"/>
                </a:cxn>
                <a:cxn ang="0">
                  <a:pos x="0" y="870"/>
                </a:cxn>
              </a:cxnLst>
              <a:rect l="0" t="0" r="r" b="b"/>
              <a:pathLst>
                <a:path w="3630" h="1313">
                  <a:moveTo>
                    <a:pt x="187" y="1313"/>
                  </a:moveTo>
                  <a:lnTo>
                    <a:pt x="3585" y="1313"/>
                  </a:lnTo>
                  <a:lnTo>
                    <a:pt x="3591" y="1268"/>
                  </a:lnTo>
                  <a:lnTo>
                    <a:pt x="3599" y="1223"/>
                  </a:lnTo>
                  <a:lnTo>
                    <a:pt x="3609" y="1179"/>
                  </a:lnTo>
                  <a:lnTo>
                    <a:pt x="3617" y="1134"/>
                  </a:lnTo>
                  <a:lnTo>
                    <a:pt x="3622" y="1112"/>
                  </a:lnTo>
                  <a:lnTo>
                    <a:pt x="3625" y="1090"/>
                  </a:lnTo>
                  <a:lnTo>
                    <a:pt x="3628" y="1068"/>
                  </a:lnTo>
                  <a:lnTo>
                    <a:pt x="3629" y="1044"/>
                  </a:lnTo>
                  <a:lnTo>
                    <a:pt x="3630" y="1022"/>
                  </a:lnTo>
                  <a:lnTo>
                    <a:pt x="3630" y="1000"/>
                  </a:lnTo>
                  <a:lnTo>
                    <a:pt x="3628" y="978"/>
                  </a:lnTo>
                  <a:lnTo>
                    <a:pt x="3624" y="956"/>
                  </a:lnTo>
                  <a:lnTo>
                    <a:pt x="3611" y="892"/>
                  </a:lnTo>
                  <a:lnTo>
                    <a:pt x="3597" y="826"/>
                  </a:lnTo>
                  <a:lnTo>
                    <a:pt x="3589" y="793"/>
                  </a:lnTo>
                  <a:lnTo>
                    <a:pt x="3580" y="761"/>
                  </a:lnTo>
                  <a:lnTo>
                    <a:pt x="3571" y="729"/>
                  </a:lnTo>
                  <a:lnTo>
                    <a:pt x="3560" y="697"/>
                  </a:lnTo>
                  <a:lnTo>
                    <a:pt x="3549" y="666"/>
                  </a:lnTo>
                  <a:lnTo>
                    <a:pt x="3535" y="636"/>
                  </a:lnTo>
                  <a:lnTo>
                    <a:pt x="3521" y="606"/>
                  </a:lnTo>
                  <a:lnTo>
                    <a:pt x="3505" y="579"/>
                  </a:lnTo>
                  <a:lnTo>
                    <a:pt x="3496" y="565"/>
                  </a:lnTo>
                  <a:lnTo>
                    <a:pt x="3487" y="553"/>
                  </a:lnTo>
                  <a:lnTo>
                    <a:pt x="3477" y="540"/>
                  </a:lnTo>
                  <a:lnTo>
                    <a:pt x="3468" y="527"/>
                  </a:lnTo>
                  <a:lnTo>
                    <a:pt x="3457" y="516"/>
                  </a:lnTo>
                  <a:lnTo>
                    <a:pt x="3446" y="504"/>
                  </a:lnTo>
                  <a:lnTo>
                    <a:pt x="3434" y="494"/>
                  </a:lnTo>
                  <a:lnTo>
                    <a:pt x="3422" y="483"/>
                  </a:lnTo>
                  <a:lnTo>
                    <a:pt x="3416" y="479"/>
                  </a:lnTo>
                  <a:lnTo>
                    <a:pt x="3411" y="477"/>
                  </a:lnTo>
                  <a:lnTo>
                    <a:pt x="3406" y="476"/>
                  </a:lnTo>
                  <a:lnTo>
                    <a:pt x="3399" y="476"/>
                  </a:lnTo>
                  <a:lnTo>
                    <a:pt x="3394" y="477"/>
                  </a:lnTo>
                  <a:lnTo>
                    <a:pt x="3389" y="480"/>
                  </a:lnTo>
                  <a:lnTo>
                    <a:pt x="3383" y="483"/>
                  </a:lnTo>
                  <a:lnTo>
                    <a:pt x="3378" y="487"/>
                  </a:lnTo>
                  <a:lnTo>
                    <a:pt x="3369" y="499"/>
                  </a:lnTo>
                  <a:lnTo>
                    <a:pt x="3358" y="513"/>
                  </a:lnTo>
                  <a:lnTo>
                    <a:pt x="3348" y="528"/>
                  </a:lnTo>
                  <a:lnTo>
                    <a:pt x="3337" y="545"/>
                  </a:lnTo>
                  <a:lnTo>
                    <a:pt x="3327" y="563"/>
                  </a:lnTo>
                  <a:lnTo>
                    <a:pt x="3316" y="580"/>
                  </a:lnTo>
                  <a:lnTo>
                    <a:pt x="3305" y="597"/>
                  </a:lnTo>
                  <a:lnTo>
                    <a:pt x="3294" y="612"/>
                  </a:lnTo>
                  <a:lnTo>
                    <a:pt x="3288" y="618"/>
                  </a:lnTo>
                  <a:lnTo>
                    <a:pt x="3281" y="623"/>
                  </a:lnTo>
                  <a:lnTo>
                    <a:pt x="3275" y="628"/>
                  </a:lnTo>
                  <a:lnTo>
                    <a:pt x="3269" y="633"/>
                  </a:lnTo>
                  <a:lnTo>
                    <a:pt x="3261" y="636"/>
                  </a:lnTo>
                  <a:lnTo>
                    <a:pt x="3255" y="638"/>
                  </a:lnTo>
                  <a:lnTo>
                    <a:pt x="3248" y="639"/>
                  </a:lnTo>
                  <a:lnTo>
                    <a:pt x="3240" y="638"/>
                  </a:lnTo>
                  <a:lnTo>
                    <a:pt x="3224" y="636"/>
                  </a:lnTo>
                  <a:lnTo>
                    <a:pt x="3210" y="633"/>
                  </a:lnTo>
                  <a:lnTo>
                    <a:pt x="3194" y="628"/>
                  </a:lnTo>
                  <a:lnTo>
                    <a:pt x="3179" y="623"/>
                  </a:lnTo>
                  <a:lnTo>
                    <a:pt x="3164" y="617"/>
                  </a:lnTo>
                  <a:lnTo>
                    <a:pt x="3151" y="611"/>
                  </a:lnTo>
                  <a:lnTo>
                    <a:pt x="3136" y="603"/>
                  </a:lnTo>
                  <a:lnTo>
                    <a:pt x="3122" y="595"/>
                  </a:lnTo>
                  <a:lnTo>
                    <a:pt x="3095" y="578"/>
                  </a:lnTo>
                  <a:lnTo>
                    <a:pt x="3067" y="559"/>
                  </a:lnTo>
                  <a:lnTo>
                    <a:pt x="3040" y="539"/>
                  </a:lnTo>
                  <a:lnTo>
                    <a:pt x="3014" y="519"/>
                  </a:lnTo>
                  <a:lnTo>
                    <a:pt x="2987" y="499"/>
                  </a:lnTo>
                  <a:lnTo>
                    <a:pt x="2960" y="479"/>
                  </a:lnTo>
                  <a:lnTo>
                    <a:pt x="2934" y="461"/>
                  </a:lnTo>
                  <a:lnTo>
                    <a:pt x="2905" y="444"/>
                  </a:lnTo>
                  <a:lnTo>
                    <a:pt x="2892" y="437"/>
                  </a:lnTo>
                  <a:lnTo>
                    <a:pt x="2877" y="431"/>
                  </a:lnTo>
                  <a:lnTo>
                    <a:pt x="2863" y="424"/>
                  </a:lnTo>
                  <a:lnTo>
                    <a:pt x="2848" y="419"/>
                  </a:lnTo>
                  <a:lnTo>
                    <a:pt x="2834" y="415"/>
                  </a:lnTo>
                  <a:lnTo>
                    <a:pt x="2819" y="410"/>
                  </a:lnTo>
                  <a:lnTo>
                    <a:pt x="2803" y="408"/>
                  </a:lnTo>
                  <a:lnTo>
                    <a:pt x="2787" y="406"/>
                  </a:lnTo>
                  <a:lnTo>
                    <a:pt x="2770" y="406"/>
                  </a:lnTo>
                  <a:lnTo>
                    <a:pt x="2755" y="407"/>
                  </a:lnTo>
                  <a:lnTo>
                    <a:pt x="2738" y="409"/>
                  </a:lnTo>
                  <a:lnTo>
                    <a:pt x="2721" y="413"/>
                  </a:lnTo>
                  <a:lnTo>
                    <a:pt x="2705" y="417"/>
                  </a:lnTo>
                  <a:lnTo>
                    <a:pt x="2689" y="422"/>
                  </a:lnTo>
                  <a:lnTo>
                    <a:pt x="2673" y="428"/>
                  </a:lnTo>
                  <a:lnTo>
                    <a:pt x="2657" y="435"/>
                  </a:lnTo>
                  <a:lnTo>
                    <a:pt x="2625" y="451"/>
                  </a:lnTo>
                  <a:lnTo>
                    <a:pt x="2594" y="468"/>
                  </a:lnTo>
                  <a:lnTo>
                    <a:pt x="2563" y="487"/>
                  </a:lnTo>
                  <a:lnTo>
                    <a:pt x="2532" y="506"/>
                  </a:lnTo>
                  <a:lnTo>
                    <a:pt x="2501" y="525"/>
                  </a:lnTo>
                  <a:lnTo>
                    <a:pt x="2470" y="543"/>
                  </a:lnTo>
                  <a:lnTo>
                    <a:pt x="2454" y="552"/>
                  </a:lnTo>
                  <a:lnTo>
                    <a:pt x="2439" y="559"/>
                  </a:lnTo>
                  <a:lnTo>
                    <a:pt x="2424" y="566"/>
                  </a:lnTo>
                  <a:lnTo>
                    <a:pt x="2408" y="573"/>
                  </a:lnTo>
                  <a:lnTo>
                    <a:pt x="2392" y="578"/>
                  </a:lnTo>
                  <a:lnTo>
                    <a:pt x="2376" y="582"/>
                  </a:lnTo>
                  <a:lnTo>
                    <a:pt x="2361" y="585"/>
                  </a:lnTo>
                  <a:lnTo>
                    <a:pt x="2345" y="587"/>
                  </a:lnTo>
                  <a:lnTo>
                    <a:pt x="2329" y="588"/>
                  </a:lnTo>
                  <a:lnTo>
                    <a:pt x="2313" y="587"/>
                  </a:lnTo>
                  <a:lnTo>
                    <a:pt x="2297" y="585"/>
                  </a:lnTo>
                  <a:lnTo>
                    <a:pt x="2282" y="582"/>
                  </a:lnTo>
                  <a:lnTo>
                    <a:pt x="161" y="14"/>
                  </a:lnTo>
                  <a:lnTo>
                    <a:pt x="144" y="8"/>
                  </a:lnTo>
                  <a:lnTo>
                    <a:pt x="128" y="5"/>
                  </a:lnTo>
                  <a:lnTo>
                    <a:pt x="115" y="2"/>
                  </a:lnTo>
                  <a:lnTo>
                    <a:pt x="102" y="1"/>
                  </a:lnTo>
                  <a:lnTo>
                    <a:pt x="92" y="0"/>
                  </a:lnTo>
                  <a:lnTo>
                    <a:pt x="83" y="0"/>
                  </a:lnTo>
                  <a:lnTo>
                    <a:pt x="76" y="1"/>
                  </a:lnTo>
                  <a:lnTo>
                    <a:pt x="69" y="3"/>
                  </a:lnTo>
                  <a:lnTo>
                    <a:pt x="64" y="6"/>
                  </a:lnTo>
                  <a:lnTo>
                    <a:pt x="61" y="9"/>
                  </a:lnTo>
                  <a:lnTo>
                    <a:pt x="59" y="14"/>
                  </a:lnTo>
                  <a:lnTo>
                    <a:pt x="57" y="19"/>
                  </a:lnTo>
                  <a:lnTo>
                    <a:pt x="57" y="24"/>
                  </a:lnTo>
                  <a:lnTo>
                    <a:pt x="57" y="29"/>
                  </a:lnTo>
                  <a:lnTo>
                    <a:pt x="58" y="36"/>
                  </a:lnTo>
                  <a:lnTo>
                    <a:pt x="60" y="42"/>
                  </a:lnTo>
                  <a:lnTo>
                    <a:pt x="65" y="56"/>
                  </a:lnTo>
                  <a:lnTo>
                    <a:pt x="72" y="70"/>
                  </a:lnTo>
                  <a:lnTo>
                    <a:pt x="79" y="84"/>
                  </a:lnTo>
                  <a:lnTo>
                    <a:pt x="86" y="99"/>
                  </a:lnTo>
                  <a:lnTo>
                    <a:pt x="93" y="111"/>
                  </a:lnTo>
                  <a:lnTo>
                    <a:pt x="98" y="124"/>
                  </a:lnTo>
                  <a:lnTo>
                    <a:pt x="100" y="129"/>
                  </a:lnTo>
                  <a:lnTo>
                    <a:pt x="101" y="135"/>
                  </a:lnTo>
                  <a:lnTo>
                    <a:pt x="102" y="139"/>
                  </a:lnTo>
                  <a:lnTo>
                    <a:pt x="102" y="142"/>
                  </a:lnTo>
                  <a:lnTo>
                    <a:pt x="13" y="473"/>
                  </a:lnTo>
                  <a:lnTo>
                    <a:pt x="0" y="870"/>
                  </a:lnTo>
                  <a:lnTo>
                    <a:pt x="88" y="1151"/>
                  </a:lnTo>
                  <a:lnTo>
                    <a:pt x="187" y="1313"/>
                  </a:lnTo>
                  <a:close/>
                </a:path>
              </a:pathLst>
            </a:custGeom>
            <a:solidFill>
              <a:srgbClr val="000000"/>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18" name="Freeform 17"/>
            <p:cNvSpPr>
              <a:spLocks/>
            </p:cNvSpPr>
            <p:nvPr/>
          </p:nvSpPr>
          <p:spPr bwMode="auto">
            <a:xfrm>
              <a:off x="4751" y="144"/>
              <a:ext cx="792" cy="246"/>
            </a:xfrm>
            <a:custGeom>
              <a:avLst/>
              <a:gdLst/>
              <a:ahLst/>
              <a:cxnLst>
                <a:cxn ang="0">
                  <a:pos x="10260" y="0"/>
                </a:cxn>
                <a:cxn ang="0">
                  <a:pos x="8" y="84"/>
                </a:cxn>
                <a:cxn ang="0">
                  <a:pos x="10" y="260"/>
                </a:cxn>
                <a:cxn ang="0">
                  <a:pos x="17" y="434"/>
                </a:cxn>
                <a:cxn ang="0">
                  <a:pos x="26" y="496"/>
                </a:cxn>
                <a:cxn ang="0">
                  <a:pos x="40" y="556"/>
                </a:cxn>
                <a:cxn ang="0">
                  <a:pos x="62" y="614"/>
                </a:cxn>
                <a:cxn ang="0">
                  <a:pos x="93" y="668"/>
                </a:cxn>
                <a:cxn ang="0">
                  <a:pos x="114" y="687"/>
                </a:cxn>
                <a:cxn ang="0">
                  <a:pos x="140" y="693"/>
                </a:cxn>
                <a:cxn ang="0">
                  <a:pos x="183" y="688"/>
                </a:cxn>
                <a:cxn ang="0">
                  <a:pos x="255" y="660"/>
                </a:cxn>
                <a:cxn ang="0">
                  <a:pos x="331" y="632"/>
                </a:cxn>
                <a:cxn ang="0">
                  <a:pos x="377" y="621"/>
                </a:cxn>
                <a:cxn ang="0">
                  <a:pos x="410" y="624"/>
                </a:cxn>
                <a:cxn ang="0">
                  <a:pos x="437" y="638"/>
                </a:cxn>
                <a:cxn ang="0">
                  <a:pos x="453" y="656"/>
                </a:cxn>
                <a:cxn ang="0">
                  <a:pos x="462" y="678"/>
                </a:cxn>
                <a:cxn ang="0">
                  <a:pos x="463" y="711"/>
                </a:cxn>
                <a:cxn ang="0">
                  <a:pos x="450" y="767"/>
                </a:cxn>
                <a:cxn ang="0">
                  <a:pos x="416" y="866"/>
                </a:cxn>
                <a:cxn ang="0">
                  <a:pos x="404" y="922"/>
                </a:cxn>
                <a:cxn ang="0">
                  <a:pos x="405" y="1015"/>
                </a:cxn>
                <a:cxn ang="0">
                  <a:pos x="420" y="1172"/>
                </a:cxn>
                <a:cxn ang="0">
                  <a:pos x="421" y="1264"/>
                </a:cxn>
                <a:cxn ang="0">
                  <a:pos x="413" y="1324"/>
                </a:cxn>
                <a:cxn ang="0">
                  <a:pos x="403" y="1367"/>
                </a:cxn>
                <a:cxn ang="0">
                  <a:pos x="385" y="1408"/>
                </a:cxn>
                <a:cxn ang="0">
                  <a:pos x="369" y="1425"/>
                </a:cxn>
                <a:cxn ang="0">
                  <a:pos x="347" y="1432"/>
                </a:cxn>
                <a:cxn ang="0">
                  <a:pos x="308" y="1433"/>
                </a:cxn>
                <a:cxn ang="0">
                  <a:pos x="240" y="1423"/>
                </a:cxn>
                <a:cxn ang="0">
                  <a:pos x="179" y="1412"/>
                </a:cxn>
                <a:cxn ang="0">
                  <a:pos x="150" y="1414"/>
                </a:cxn>
                <a:cxn ang="0">
                  <a:pos x="137" y="1424"/>
                </a:cxn>
                <a:cxn ang="0">
                  <a:pos x="136" y="1442"/>
                </a:cxn>
                <a:cxn ang="0">
                  <a:pos x="153" y="1496"/>
                </a:cxn>
                <a:cxn ang="0">
                  <a:pos x="179" y="1548"/>
                </a:cxn>
                <a:cxn ang="0">
                  <a:pos x="225" y="1611"/>
                </a:cxn>
                <a:cxn ang="0">
                  <a:pos x="308" y="1700"/>
                </a:cxn>
                <a:cxn ang="0">
                  <a:pos x="392" y="1788"/>
                </a:cxn>
                <a:cxn ang="0">
                  <a:pos x="442" y="1850"/>
                </a:cxn>
                <a:cxn ang="0">
                  <a:pos x="472" y="1901"/>
                </a:cxn>
                <a:cxn ang="0">
                  <a:pos x="493" y="1953"/>
                </a:cxn>
                <a:cxn ang="0">
                  <a:pos x="494" y="1975"/>
                </a:cxn>
                <a:cxn ang="0">
                  <a:pos x="487" y="1995"/>
                </a:cxn>
                <a:cxn ang="0">
                  <a:pos x="467" y="2020"/>
                </a:cxn>
                <a:cxn ang="0">
                  <a:pos x="423" y="2055"/>
                </a:cxn>
                <a:cxn ang="0">
                  <a:pos x="380" y="2090"/>
                </a:cxn>
                <a:cxn ang="0">
                  <a:pos x="357" y="2115"/>
                </a:cxn>
                <a:cxn ang="0">
                  <a:pos x="348" y="2137"/>
                </a:cxn>
                <a:cxn ang="0">
                  <a:pos x="348" y="2159"/>
                </a:cxn>
                <a:cxn ang="0">
                  <a:pos x="369" y="2232"/>
                </a:cxn>
                <a:cxn ang="0">
                  <a:pos x="402" y="2303"/>
                </a:cxn>
                <a:cxn ang="0">
                  <a:pos x="459" y="2396"/>
                </a:cxn>
                <a:cxn ang="0">
                  <a:pos x="553" y="2530"/>
                </a:cxn>
                <a:cxn ang="0">
                  <a:pos x="624" y="2642"/>
                </a:cxn>
                <a:cxn ang="0">
                  <a:pos x="654" y="2710"/>
                </a:cxn>
                <a:cxn ang="0">
                  <a:pos x="675" y="2780"/>
                </a:cxn>
                <a:cxn ang="0">
                  <a:pos x="678" y="2850"/>
                </a:cxn>
                <a:cxn ang="0">
                  <a:pos x="583" y="3217"/>
                </a:cxn>
              </a:cxnLst>
              <a:rect l="0" t="0" r="r" b="b"/>
              <a:pathLst>
                <a:path w="10283" h="3217">
                  <a:moveTo>
                    <a:pt x="583" y="3217"/>
                  </a:moveTo>
                  <a:lnTo>
                    <a:pt x="10283" y="3217"/>
                  </a:lnTo>
                  <a:lnTo>
                    <a:pt x="10260" y="0"/>
                  </a:lnTo>
                  <a:lnTo>
                    <a:pt x="0" y="0"/>
                  </a:lnTo>
                  <a:lnTo>
                    <a:pt x="6" y="42"/>
                  </a:lnTo>
                  <a:lnTo>
                    <a:pt x="8" y="84"/>
                  </a:lnTo>
                  <a:lnTo>
                    <a:pt x="10" y="128"/>
                  </a:lnTo>
                  <a:lnTo>
                    <a:pt x="10" y="172"/>
                  </a:lnTo>
                  <a:lnTo>
                    <a:pt x="10" y="260"/>
                  </a:lnTo>
                  <a:lnTo>
                    <a:pt x="11" y="347"/>
                  </a:lnTo>
                  <a:lnTo>
                    <a:pt x="13" y="391"/>
                  </a:lnTo>
                  <a:lnTo>
                    <a:pt x="17" y="434"/>
                  </a:lnTo>
                  <a:lnTo>
                    <a:pt x="19" y="455"/>
                  </a:lnTo>
                  <a:lnTo>
                    <a:pt x="22" y="476"/>
                  </a:lnTo>
                  <a:lnTo>
                    <a:pt x="26" y="496"/>
                  </a:lnTo>
                  <a:lnTo>
                    <a:pt x="30" y="517"/>
                  </a:lnTo>
                  <a:lnTo>
                    <a:pt x="35" y="537"/>
                  </a:lnTo>
                  <a:lnTo>
                    <a:pt x="40" y="556"/>
                  </a:lnTo>
                  <a:lnTo>
                    <a:pt x="47" y="576"/>
                  </a:lnTo>
                  <a:lnTo>
                    <a:pt x="54" y="595"/>
                  </a:lnTo>
                  <a:lnTo>
                    <a:pt x="62" y="614"/>
                  </a:lnTo>
                  <a:lnTo>
                    <a:pt x="72" y="632"/>
                  </a:lnTo>
                  <a:lnTo>
                    <a:pt x="82" y="651"/>
                  </a:lnTo>
                  <a:lnTo>
                    <a:pt x="93" y="668"/>
                  </a:lnTo>
                  <a:lnTo>
                    <a:pt x="99" y="676"/>
                  </a:lnTo>
                  <a:lnTo>
                    <a:pt x="107" y="682"/>
                  </a:lnTo>
                  <a:lnTo>
                    <a:pt x="114" y="687"/>
                  </a:lnTo>
                  <a:lnTo>
                    <a:pt x="123" y="690"/>
                  </a:lnTo>
                  <a:lnTo>
                    <a:pt x="131" y="692"/>
                  </a:lnTo>
                  <a:lnTo>
                    <a:pt x="140" y="693"/>
                  </a:lnTo>
                  <a:lnTo>
                    <a:pt x="151" y="693"/>
                  </a:lnTo>
                  <a:lnTo>
                    <a:pt x="161" y="692"/>
                  </a:lnTo>
                  <a:lnTo>
                    <a:pt x="183" y="688"/>
                  </a:lnTo>
                  <a:lnTo>
                    <a:pt x="206" y="680"/>
                  </a:lnTo>
                  <a:lnTo>
                    <a:pt x="231" y="671"/>
                  </a:lnTo>
                  <a:lnTo>
                    <a:pt x="255" y="660"/>
                  </a:lnTo>
                  <a:lnTo>
                    <a:pt x="281" y="650"/>
                  </a:lnTo>
                  <a:lnTo>
                    <a:pt x="306" y="640"/>
                  </a:lnTo>
                  <a:lnTo>
                    <a:pt x="331" y="632"/>
                  </a:lnTo>
                  <a:lnTo>
                    <a:pt x="354" y="625"/>
                  </a:lnTo>
                  <a:lnTo>
                    <a:pt x="367" y="623"/>
                  </a:lnTo>
                  <a:lnTo>
                    <a:pt x="377" y="621"/>
                  </a:lnTo>
                  <a:lnTo>
                    <a:pt x="389" y="621"/>
                  </a:lnTo>
                  <a:lnTo>
                    <a:pt x="400" y="622"/>
                  </a:lnTo>
                  <a:lnTo>
                    <a:pt x="410" y="624"/>
                  </a:lnTo>
                  <a:lnTo>
                    <a:pt x="420" y="628"/>
                  </a:lnTo>
                  <a:lnTo>
                    <a:pt x="429" y="632"/>
                  </a:lnTo>
                  <a:lnTo>
                    <a:pt x="437" y="638"/>
                  </a:lnTo>
                  <a:lnTo>
                    <a:pt x="444" y="643"/>
                  </a:lnTo>
                  <a:lnTo>
                    <a:pt x="449" y="650"/>
                  </a:lnTo>
                  <a:lnTo>
                    <a:pt x="453" y="656"/>
                  </a:lnTo>
                  <a:lnTo>
                    <a:pt x="458" y="663"/>
                  </a:lnTo>
                  <a:lnTo>
                    <a:pt x="460" y="671"/>
                  </a:lnTo>
                  <a:lnTo>
                    <a:pt x="462" y="678"/>
                  </a:lnTo>
                  <a:lnTo>
                    <a:pt x="463" y="686"/>
                  </a:lnTo>
                  <a:lnTo>
                    <a:pt x="464" y="694"/>
                  </a:lnTo>
                  <a:lnTo>
                    <a:pt x="463" y="711"/>
                  </a:lnTo>
                  <a:lnTo>
                    <a:pt x="461" y="729"/>
                  </a:lnTo>
                  <a:lnTo>
                    <a:pt x="456" y="748"/>
                  </a:lnTo>
                  <a:lnTo>
                    <a:pt x="450" y="767"/>
                  </a:lnTo>
                  <a:lnTo>
                    <a:pt x="436" y="806"/>
                  </a:lnTo>
                  <a:lnTo>
                    <a:pt x="423" y="846"/>
                  </a:lnTo>
                  <a:lnTo>
                    <a:pt x="416" y="866"/>
                  </a:lnTo>
                  <a:lnTo>
                    <a:pt x="410" y="885"/>
                  </a:lnTo>
                  <a:lnTo>
                    <a:pt x="407" y="905"/>
                  </a:lnTo>
                  <a:lnTo>
                    <a:pt x="404" y="922"/>
                  </a:lnTo>
                  <a:lnTo>
                    <a:pt x="403" y="953"/>
                  </a:lnTo>
                  <a:lnTo>
                    <a:pt x="404" y="984"/>
                  </a:lnTo>
                  <a:lnTo>
                    <a:pt x="405" y="1015"/>
                  </a:lnTo>
                  <a:lnTo>
                    <a:pt x="408" y="1047"/>
                  </a:lnTo>
                  <a:lnTo>
                    <a:pt x="413" y="1109"/>
                  </a:lnTo>
                  <a:lnTo>
                    <a:pt x="420" y="1172"/>
                  </a:lnTo>
                  <a:lnTo>
                    <a:pt x="421" y="1203"/>
                  </a:lnTo>
                  <a:lnTo>
                    <a:pt x="422" y="1233"/>
                  </a:lnTo>
                  <a:lnTo>
                    <a:pt x="421" y="1264"/>
                  </a:lnTo>
                  <a:lnTo>
                    <a:pt x="419" y="1294"/>
                  </a:lnTo>
                  <a:lnTo>
                    <a:pt x="416" y="1309"/>
                  </a:lnTo>
                  <a:lnTo>
                    <a:pt x="413" y="1324"/>
                  </a:lnTo>
                  <a:lnTo>
                    <a:pt x="410" y="1338"/>
                  </a:lnTo>
                  <a:lnTo>
                    <a:pt x="407" y="1352"/>
                  </a:lnTo>
                  <a:lnTo>
                    <a:pt x="403" y="1367"/>
                  </a:lnTo>
                  <a:lnTo>
                    <a:pt x="397" y="1380"/>
                  </a:lnTo>
                  <a:lnTo>
                    <a:pt x="391" y="1394"/>
                  </a:lnTo>
                  <a:lnTo>
                    <a:pt x="385" y="1408"/>
                  </a:lnTo>
                  <a:lnTo>
                    <a:pt x="381" y="1415"/>
                  </a:lnTo>
                  <a:lnTo>
                    <a:pt x="375" y="1420"/>
                  </a:lnTo>
                  <a:lnTo>
                    <a:pt x="369" y="1425"/>
                  </a:lnTo>
                  <a:lnTo>
                    <a:pt x="363" y="1428"/>
                  </a:lnTo>
                  <a:lnTo>
                    <a:pt x="355" y="1431"/>
                  </a:lnTo>
                  <a:lnTo>
                    <a:pt x="347" y="1432"/>
                  </a:lnTo>
                  <a:lnTo>
                    <a:pt x="337" y="1433"/>
                  </a:lnTo>
                  <a:lnTo>
                    <a:pt x="328" y="1434"/>
                  </a:lnTo>
                  <a:lnTo>
                    <a:pt x="308" y="1433"/>
                  </a:lnTo>
                  <a:lnTo>
                    <a:pt x="286" y="1430"/>
                  </a:lnTo>
                  <a:lnTo>
                    <a:pt x="263" y="1427"/>
                  </a:lnTo>
                  <a:lnTo>
                    <a:pt x="240" y="1423"/>
                  </a:lnTo>
                  <a:lnTo>
                    <a:pt x="218" y="1418"/>
                  </a:lnTo>
                  <a:lnTo>
                    <a:pt x="198" y="1414"/>
                  </a:lnTo>
                  <a:lnTo>
                    <a:pt x="179" y="1412"/>
                  </a:lnTo>
                  <a:lnTo>
                    <a:pt x="163" y="1412"/>
                  </a:lnTo>
                  <a:lnTo>
                    <a:pt x="156" y="1413"/>
                  </a:lnTo>
                  <a:lnTo>
                    <a:pt x="150" y="1414"/>
                  </a:lnTo>
                  <a:lnTo>
                    <a:pt x="145" y="1416"/>
                  </a:lnTo>
                  <a:lnTo>
                    <a:pt x="140" y="1419"/>
                  </a:lnTo>
                  <a:lnTo>
                    <a:pt x="137" y="1424"/>
                  </a:lnTo>
                  <a:lnTo>
                    <a:pt x="136" y="1428"/>
                  </a:lnTo>
                  <a:lnTo>
                    <a:pt x="135" y="1434"/>
                  </a:lnTo>
                  <a:lnTo>
                    <a:pt x="136" y="1442"/>
                  </a:lnTo>
                  <a:lnTo>
                    <a:pt x="140" y="1461"/>
                  </a:lnTo>
                  <a:lnTo>
                    <a:pt x="147" y="1478"/>
                  </a:lnTo>
                  <a:lnTo>
                    <a:pt x="153" y="1496"/>
                  </a:lnTo>
                  <a:lnTo>
                    <a:pt x="160" y="1514"/>
                  </a:lnTo>
                  <a:lnTo>
                    <a:pt x="169" y="1531"/>
                  </a:lnTo>
                  <a:lnTo>
                    <a:pt x="179" y="1548"/>
                  </a:lnTo>
                  <a:lnTo>
                    <a:pt x="189" y="1564"/>
                  </a:lnTo>
                  <a:lnTo>
                    <a:pt x="200" y="1580"/>
                  </a:lnTo>
                  <a:lnTo>
                    <a:pt x="225" y="1611"/>
                  </a:lnTo>
                  <a:lnTo>
                    <a:pt x="251" y="1642"/>
                  </a:lnTo>
                  <a:lnTo>
                    <a:pt x="278" y="1671"/>
                  </a:lnTo>
                  <a:lnTo>
                    <a:pt x="308" y="1700"/>
                  </a:lnTo>
                  <a:lnTo>
                    <a:pt x="336" y="1729"/>
                  </a:lnTo>
                  <a:lnTo>
                    <a:pt x="365" y="1759"/>
                  </a:lnTo>
                  <a:lnTo>
                    <a:pt x="392" y="1788"/>
                  </a:lnTo>
                  <a:lnTo>
                    <a:pt x="419" y="1819"/>
                  </a:lnTo>
                  <a:lnTo>
                    <a:pt x="430" y="1834"/>
                  </a:lnTo>
                  <a:lnTo>
                    <a:pt x="442" y="1850"/>
                  </a:lnTo>
                  <a:lnTo>
                    <a:pt x="452" y="1867"/>
                  </a:lnTo>
                  <a:lnTo>
                    <a:pt x="463" y="1883"/>
                  </a:lnTo>
                  <a:lnTo>
                    <a:pt x="472" y="1901"/>
                  </a:lnTo>
                  <a:lnTo>
                    <a:pt x="480" y="1918"/>
                  </a:lnTo>
                  <a:lnTo>
                    <a:pt x="487" y="1935"/>
                  </a:lnTo>
                  <a:lnTo>
                    <a:pt x="493" y="1953"/>
                  </a:lnTo>
                  <a:lnTo>
                    <a:pt x="495" y="1961"/>
                  </a:lnTo>
                  <a:lnTo>
                    <a:pt x="495" y="1968"/>
                  </a:lnTo>
                  <a:lnTo>
                    <a:pt x="494" y="1975"/>
                  </a:lnTo>
                  <a:lnTo>
                    <a:pt x="493" y="1982"/>
                  </a:lnTo>
                  <a:lnTo>
                    <a:pt x="490" y="1989"/>
                  </a:lnTo>
                  <a:lnTo>
                    <a:pt x="487" y="1995"/>
                  </a:lnTo>
                  <a:lnTo>
                    <a:pt x="483" y="2002"/>
                  </a:lnTo>
                  <a:lnTo>
                    <a:pt x="479" y="2008"/>
                  </a:lnTo>
                  <a:lnTo>
                    <a:pt x="467" y="2020"/>
                  </a:lnTo>
                  <a:lnTo>
                    <a:pt x="453" y="2031"/>
                  </a:lnTo>
                  <a:lnTo>
                    <a:pt x="439" y="2044"/>
                  </a:lnTo>
                  <a:lnTo>
                    <a:pt x="423" y="2055"/>
                  </a:lnTo>
                  <a:lnTo>
                    <a:pt x="408" y="2067"/>
                  </a:lnTo>
                  <a:lnTo>
                    <a:pt x="393" y="2079"/>
                  </a:lnTo>
                  <a:lnTo>
                    <a:pt x="380" y="2090"/>
                  </a:lnTo>
                  <a:lnTo>
                    <a:pt x="367" y="2103"/>
                  </a:lnTo>
                  <a:lnTo>
                    <a:pt x="362" y="2109"/>
                  </a:lnTo>
                  <a:lnTo>
                    <a:pt x="357" y="2115"/>
                  </a:lnTo>
                  <a:lnTo>
                    <a:pt x="353" y="2123"/>
                  </a:lnTo>
                  <a:lnTo>
                    <a:pt x="350" y="2129"/>
                  </a:lnTo>
                  <a:lnTo>
                    <a:pt x="348" y="2137"/>
                  </a:lnTo>
                  <a:lnTo>
                    <a:pt x="347" y="2144"/>
                  </a:lnTo>
                  <a:lnTo>
                    <a:pt x="347" y="2151"/>
                  </a:lnTo>
                  <a:lnTo>
                    <a:pt x="348" y="2159"/>
                  </a:lnTo>
                  <a:lnTo>
                    <a:pt x="353" y="2184"/>
                  </a:lnTo>
                  <a:lnTo>
                    <a:pt x="361" y="2208"/>
                  </a:lnTo>
                  <a:lnTo>
                    <a:pt x="369" y="2232"/>
                  </a:lnTo>
                  <a:lnTo>
                    <a:pt x="378" y="2256"/>
                  </a:lnTo>
                  <a:lnTo>
                    <a:pt x="390" y="2280"/>
                  </a:lnTo>
                  <a:lnTo>
                    <a:pt x="402" y="2303"/>
                  </a:lnTo>
                  <a:lnTo>
                    <a:pt x="415" y="2326"/>
                  </a:lnTo>
                  <a:lnTo>
                    <a:pt x="429" y="2349"/>
                  </a:lnTo>
                  <a:lnTo>
                    <a:pt x="459" y="2396"/>
                  </a:lnTo>
                  <a:lnTo>
                    <a:pt x="489" y="2441"/>
                  </a:lnTo>
                  <a:lnTo>
                    <a:pt x="522" y="2485"/>
                  </a:lnTo>
                  <a:lnTo>
                    <a:pt x="553" y="2530"/>
                  </a:lnTo>
                  <a:lnTo>
                    <a:pt x="583" y="2575"/>
                  </a:lnTo>
                  <a:lnTo>
                    <a:pt x="611" y="2620"/>
                  </a:lnTo>
                  <a:lnTo>
                    <a:pt x="624" y="2642"/>
                  </a:lnTo>
                  <a:lnTo>
                    <a:pt x="636" y="2665"/>
                  </a:lnTo>
                  <a:lnTo>
                    <a:pt x="646" y="2687"/>
                  </a:lnTo>
                  <a:lnTo>
                    <a:pt x="654" y="2710"/>
                  </a:lnTo>
                  <a:lnTo>
                    <a:pt x="663" y="2734"/>
                  </a:lnTo>
                  <a:lnTo>
                    <a:pt x="669" y="2757"/>
                  </a:lnTo>
                  <a:lnTo>
                    <a:pt x="675" y="2780"/>
                  </a:lnTo>
                  <a:lnTo>
                    <a:pt x="677" y="2803"/>
                  </a:lnTo>
                  <a:lnTo>
                    <a:pt x="678" y="2827"/>
                  </a:lnTo>
                  <a:lnTo>
                    <a:pt x="678" y="2850"/>
                  </a:lnTo>
                  <a:lnTo>
                    <a:pt x="675" y="2875"/>
                  </a:lnTo>
                  <a:lnTo>
                    <a:pt x="669" y="2899"/>
                  </a:lnTo>
                  <a:lnTo>
                    <a:pt x="583" y="3217"/>
                  </a:lnTo>
                  <a:close/>
                </a:path>
              </a:pathLst>
            </a:custGeom>
            <a:solidFill>
              <a:srgbClr val="000000"/>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19" name="Freeform 18"/>
            <p:cNvSpPr>
              <a:spLocks/>
            </p:cNvSpPr>
            <p:nvPr/>
          </p:nvSpPr>
          <p:spPr bwMode="auto">
            <a:xfrm>
              <a:off x="4550" y="662"/>
              <a:ext cx="1025" cy="248"/>
            </a:xfrm>
            <a:custGeom>
              <a:avLst/>
              <a:gdLst/>
              <a:ahLst/>
              <a:cxnLst>
                <a:cxn ang="0">
                  <a:pos x="12941" y="663"/>
                </a:cxn>
                <a:cxn ang="0">
                  <a:pos x="12975" y="821"/>
                </a:cxn>
                <a:cxn ang="0">
                  <a:pos x="13049" y="987"/>
                </a:cxn>
                <a:cxn ang="0">
                  <a:pos x="13195" y="1239"/>
                </a:cxn>
                <a:cxn ang="0">
                  <a:pos x="13271" y="1419"/>
                </a:cxn>
                <a:cxn ang="0">
                  <a:pos x="13292" y="1512"/>
                </a:cxn>
                <a:cxn ang="0">
                  <a:pos x="13279" y="1565"/>
                </a:cxn>
                <a:cxn ang="0">
                  <a:pos x="13202" y="1713"/>
                </a:cxn>
                <a:cxn ang="0">
                  <a:pos x="13187" y="1770"/>
                </a:cxn>
                <a:cxn ang="0">
                  <a:pos x="13199" y="1828"/>
                </a:cxn>
                <a:cxn ang="0">
                  <a:pos x="13280" y="1945"/>
                </a:cxn>
                <a:cxn ang="0">
                  <a:pos x="13318" y="2028"/>
                </a:cxn>
                <a:cxn ang="0">
                  <a:pos x="13324" y="2086"/>
                </a:cxn>
                <a:cxn ang="0">
                  <a:pos x="13307" y="2129"/>
                </a:cxn>
                <a:cxn ang="0">
                  <a:pos x="13262" y="2156"/>
                </a:cxn>
                <a:cxn ang="0">
                  <a:pos x="13190" y="2167"/>
                </a:cxn>
                <a:cxn ang="0">
                  <a:pos x="8134" y="2409"/>
                </a:cxn>
                <a:cxn ang="0">
                  <a:pos x="7265" y="2666"/>
                </a:cxn>
                <a:cxn ang="0">
                  <a:pos x="7099" y="2761"/>
                </a:cxn>
                <a:cxn ang="0">
                  <a:pos x="6854" y="2896"/>
                </a:cxn>
                <a:cxn ang="0">
                  <a:pos x="6687" y="2974"/>
                </a:cxn>
                <a:cxn ang="0">
                  <a:pos x="6538" y="3012"/>
                </a:cxn>
                <a:cxn ang="0">
                  <a:pos x="6456" y="3012"/>
                </a:cxn>
                <a:cxn ang="0">
                  <a:pos x="6372" y="2991"/>
                </a:cxn>
                <a:cxn ang="0">
                  <a:pos x="6217" y="2919"/>
                </a:cxn>
                <a:cxn ang="0">
                  <a:pos x="6051" y="2849"/>
                </a:cxn>
                <a:cxn ang="0">
                  <a:pos x="5950" y="2832"/>
                </a:cxn>
                <a:cxn ang="0">
                  <a:pos x="5847" y="2843"/>
                </a:cxn>
                <a:cxn ang="0">
                  <a:pos x="5754" y="2887"/>
                </a:cxn>
                <a:cxn ang="0">
                  <a:pos x="5647" y="2966"/>
                </a:cxn>
                <a:cxn ang="0">
                  <a:pos x="5505" y="3081"/>
                </a:cxn>
                <a:cxn ang="0">
                  <a:pos x="5406" y="3134"/>
                </a:cxn>
                <a:cxn ang="0">
                  <a:pos x="5295" y="3159"/>
                </a:cxn>
                <a:cxn ang="0">
                  <a:pos x="5180" y="3141"/>
                </a:cxn>
                <a:cxn ang="0">
                  <a:pos x="5071" y="3084"/>
                </a:cxn>
                <a:cxn ang="0">
                  <a:pos x="4901" y="2955"/>
                </a:cxn>
                <a:cxn ang="0">
                  <a:pos x="4778" y="2866"/>
                </a:cxn>
                <a:cxn ang="0">
                  <a:pos x="4676" y="2817"/>
                </a:cxn>
                <a:cxn ang="0">
                  <a:pos x="4315" y="2810"/>
                </a:cxn>
                <a:cxn ang="0">
                  <a:pos x="4137" y="2845"/>
                </a:cxn>
                <a:cxn ang="0">
                  <a:pos x="3799" y="2969"/>
                </a:cxn>
                <a:cxn ang="0">
                  <a:pos x="3365" y="3145"/>
                </a:cxn>
                <a:cxn ang="0">
                  <a:pos x="3176" y="3200"/>
                </a:cxn>
                <a:cxn ang="0">
                  <a:pos x="3017" y="3211"/>
                </a:cxn>
                <a:cxn ang="0">
                  <a:pos x="2850" y="3191"/>
                </a:cxn>
                <a:cxn ang="0">
                  <a:pos x="2678" y="3142"/>
                </a:cxn>
                <a:cxn ang="0">
                  <a:pos x="2512" y="3065"/>
                </a:cxn>
                <a:cxn ang="0">
                  <a:pos x="2366" y="2963"/>
                </a:cxn>
                <a:cxn ang="0">
                  <a:pos x="2252" y="2835"/>
                </a:cxn>
                <a:cxn ang="0">
                  <a:pos x="2182" y="2684"/>
                </a:cxn>
                <a:cxn ang="0">
                  <a:pos x="1490" y="1351"/>
                </a:cxn>
                <a:cxn ang="0">
                  <a:pos x="1430" y="1359"/>
                </a:cxn>
                <a:cxn ang="0">
                  <a:pos x="1348" y="1358"/>
                </a:cxn>
                <a:cxn ang="0">
                  <a:pos x="1259" y="1328"/>
                </a:cxn>
                <a:cxn ang="0">
                  <a:pos x="1156" y="1265"/>
                </a:cxn>
                <a:cxn ang="0">
                  <a:pos x="278" y="1100"/>
                </a:cxn>
                <a:cxn ang="0">
                  <a:pos x="208" y="1071"/>
                </a:cxn>
                <a:cxn ang="0">
                  <a:pos x="147" y="1008"/>
                </a:cxn>
                <a:cxn ang="0">
                  <a:pos x="98" y="920"/>
                </a:cxn>
                <a:cxn ang="0">
                  <a:pos x="60" y="814"/>
                </a:cxn>
                <a:cxn ang="0">
                  <a:pos x="36" y="694"/>
                </a:cxn>
                <a:cxn ang="0">
                  <a:pos x="28" y="567"/>
                </a:cxn>
              </a:cxnLst>
              <a:rect l="0" t="0" r="r" b="b"/>
              <a:pathLst>
                <a:path w="13325" h="3212">
                  <a:moveTo>
                    <a:pt x="12925" y="0"/>
                  </a:moveTo>
                  <a:lnTo>
                    <a:pt x="12930" y="546"/>
                  </a:lnTo>
                  <a:lnTo>
                    <a:pt x="12933" y="584"/>
                  </a:lnTo>
                  <a:lnTo>
                    <a:pt x="12936" y="624"/>
                  </a:lnTo>
                  <a:lnTo>
                    <a:pt x="12941" y="663"/>
                  </a:lnTo>
                  <a:lnTo>
                    <a:pt x="12946" y="703"/>
                  </a:lnTo>
                  <a:lnTo>
                    <a:pt x="12954" y="743"/>
                  </a:lnTo>
                  <a:lnTo>
                    <a:pt x="12963" y="783"/>
                  </a:lnTo>
                  <a:lnTo>
                    <a:pt x="12968" y="802"/>
                  </a:lnTo>
                  <a:lnTo>
                    <a:pt x="12975" y="821"/>
                  </a:lnTo>
                  <a:lnTo>
                    <a:pt x="12981" y="839"/>
                  </a:lnTo>
                  <a:lnTo>
                    <a:pt x="12988" y="858"/>
                  </a:lnTo>
                  <a:lnTo>
                    <a:pt x="13008" y="903"/>
                  </a:lnTo>
                  <a:lnTo>
                    <a:pt x="13028" y="946"/>
                  </a:lnTo>
                  <a:lnTo>
                    <a:pt x="13049" y="987"/>
                  </a:lnTo>
                  <a:lnTo>
                    <a:pt x="13071" y="1026"/>
                  </a:lnTo>
                  <a:lnTo>
                    <a:pt x="13114" y="1099"/>
                  </a:lnTo>
                  <a:lnTo>
                    <a:pt x="13155" y="1169"/>
                  </a:lnTo>
                  <a:lnTo>
                    <a:pt x="13175" y="1203"/>
                  </a:lnTo>
                  <a:lnTo>
                    <a:pt x="13195" y="1239"/>
                  </a:lnTo>
                  <a:lnTo>
                    <a:pt x="13214" y="1276"/>
                  </a:lnTo>
                  <a:lnTo>
                    <a:pt x="13232" y="1314"/>
                  </a:lnTo>
                  <a:lnTo>
                    <a:pt x="13249" y="1354"/>
                  </a:lnTo>
                  <a:lnTo>
                    <a:pt x="13263" y="1397"/>
                  </a:lnTo>
                  <a:lnTo>
                    <a:pt x="13271" y="1419"/>
                  </a:lnTo>
                  <a:lnTo>
                    <a:pt x="13278" y="1442"/>
                  </a:lnTo>
                  <a:lnTo>
                    <a:pt x="13284" y="1465"/>
                  </a:lnTo>
                  <a:lnTo>
                    <a:pt x="13290" y="1491"/>
                  </a:lnTo>
                  <a:lnTo>
                    <a:pt x="13292" y="1501"/>
                  </a:lnTo>
                  <a:lnTo>
                    <a:pt x="13292" y="1512"/>
                  </a:lnTo>
                  <a:lnTo>
                    <a:pt x="13292" y="1522"/>
                  </a:lnTo>
                  <a:lnTo>
                    <a:pt x="13290" y="1533"/>
                  </a:lnTo>
                  <a:lnTo>
                    <a:pt x="13288" y="1543"/>
                  </a:lnTo>
                  <a:lnTo>
                    <a:pt x="13283" y="1554"/>
                  </a:lnTo>
                  <a:lnTo>
                    <a:pt x="13279" y="1565"/>
                  </a:lnTo>
                  <a:lnTo>
                    <a:pt x="13275" y="1576"/>
                  </a:lnTo>
                  <a:lnTo>
                    <a:pt x="13251" y="1621"/>
                  </a:lnTo>
                  <a:lnTo>
                    <a:pt x="13224" y="1667"/>
                  </a:lnTo>
                  <a:lnTo>
                    <a:pt x="13213" y="1690"/>
                  </a:lnTo>
                  <a:lnTo>
                    <a:pt x="13202" y="1713"/>
                  </a:lnTo>
                  <a:lnTo>
                    <a:pt x="13197" y="1724"/>
                  </a:lnTo>
                  <a:lnTo>
                    <a:pt x="13194" y="1736"/>
                  </a:lnTo>
                  <a:lnTo>
                    <a:pt x="13191" y="1748"/>
                  </a:lnTo>
                  <a:lnTo>
                    <a:pt x="13189" y="1759"/>
                  </a:lnTo>
                  <a:lnTo>
                    <a:pt x="13187" y="1770"/>
                  </a:lnTo>
                  <a:lnTo>
                    <a:pt x="13186" y="1781"/>
                  </a:lnTo>
                  <a:lnTo>
                    <a:pt x="13187" y="1793"/>
                  </a:lnTo>
                  <a:lnTo>
                    <a:pt x="13190" y="1805"/>
                  </a:lnTo>
                  <a:lnTo>
                    <a:pt x="13194" y="1816"/>
                  </a:lnTo>
                  <a:lnTo>
                    <a:pt x="13199" y="1828"/>
                  </a:lnTo>
                  <a:lnTo>
                    <a:pt x="13205" y="1839"/>
                  </a:lnTo>
                  <a:lnTo>
                    <a:pt x="13214" y="1850"/>
                  </a:lnTo>
                  <a:lnTo>
                    <a:pt x="13239" y="1882"/>
                  </a:lnTo>
                  <a:lnTo>
                    <a:pt x="13261" y="1914"/>
                  </a:lnTo>
                  <a:lnTo>
                    <a:pt x="13280" y="1945"/>
                  </a:lnTo>
                  <a:lnTo>
                    <a:pt x="13297" y="1974"/>
                  </a:lnTo>
                  <a:lnTo>
                    <a:pt x="13303" y="1989"/>
                  </a:lnTo>
                  <a:lnTo>
                    <a:pt x="13310" y="2002"/>
                  </a:lnTo>
                  <a:lnTo>
                    <a:pt x="13314" y="2015"/>
                  </a:lnTo>
                  <a:lnTo>
                    <a:pt x="13318" y="2028"/>
                  </a:lnTo>
                  <a:lnTo>
                    <a:pt x="13321" y="2040"/>
                  </a:lnTo>
                  <a:lnTo>
                    <a:pt x="13323" y="2052"/>
                  </a:lnTo>
                  <a:lnTo>
                    <a:pt x="13325" y="2064"/>
                  </a:lnTo>
                  <a:lnTo>
                    <a:pt x="13325" y="2075"/>
                  </a:lnTo>
                  <a:lnTo>
                    <a:pt x="13324" y="2086"/>
                  </a:lnTo>
                  <a:lnTo>
                    <a:pt x="13323" y="2095"/>
                  </a:lnTo>
                  <a:lnTo>
                    <a:pt x="13320" y="2105"/>
                  </a:lnTo>
                  <a:lnTo>
                    <a:pt x="13317" y="2113"/>
                  </a:lnTo>
                  <a:lnTo>
                    <a:pt x="13313" y="2121"/>
                  </a:lnTo>
                  <a:lnTo>
                    <a:pt x="13307" y="2129"/>
                  </a:lnTo>
                  <a:lnTo>
                    <a:pt x="13300" y="2136"/>
                  </a:lnTo>
                  <a:lnTo>
                    <a:pt x="13292" y="2141"/>
                  </a:lnTo>
                  <a:lnTo>
                    <a:pt x="13283" y="2148"/>
                  </a:lnTo>
                  <a:lnTo>
                    <a:pt x="13274" y="2152"/>
                  </a:lnTo>
                  <a:lnTo>
                    <a:pt x="13262" y="2156"/>
                  </a:lnTo>
                  <a:lnTo>
                    <a:pt x="13250" y="2160"/>
                  </a:lnTo>
                  <a:lnTo>
                    <a:pt x="13237" y="2163"/>
                  </a:lnTo>
                  <a:lnTo>
                    <a:pt x="13222" y="2165"/>
                  </a:lnTo>
                  <a:lnTo>
                    <a:pt x="13206" y="2166"/>
                  </a:lnTo>
                  <a:lnTo>
                    <a:pt x="13190" y="2167"/>
                  </a:lnTo>
                  <a:lnTo>
                    <a:pt x="8974" y="2171"/>
                  </a:lnTo>
                  <a:lnTo>
                    <a:pt x="8763" y="2231"/>
                  </a:lnTo>
                  <a:lnTo>
                    <a:pt x="8553" y="2290"/>
                  </a:lnTo>
                  <a:lnTo>
                    <a:pt x="8344" y="2349"/>
                  </a:lnTo>
                  <a:lnTo>
                    <a:pt x="8134" y="2409"/>
                  </a:lnTo>
                  <a:lnTo>
                    <a:pt x="7926" y="2468"/>
                  </a:lnTo>
                  <a:lnTo>
                    <a:pt x="7717" y="2527"/>
                  </a:lnTo>
                  <a:lnTo>
                    <a:pt x="7509" y="2587"/>
                  </a:lnTo>
                  <a:lnTo>
                    <a:pt x="7300" y="2646"/>
                  </a:lnTo>
                  <a:lnTo>
                    <a:pt x="7265" y="2666"/>
                  </a:lnTo>
                  <a:lnTo>
                    <a:pt x="7233" y="2685"/>
                  </a:lnTo>
                  <a:lnTo>
                    <a:pt x="7199" y="2704"/>
                  </a:lnTo>
                  <a:lnTo>
                    <a:pt x="7165" y="2723"/>
                  </a:lnTo>
                  <a:lnTo>
                    <a:pt x="7132" y="2742"/>
                  </a:lnTo>
                  <a:lnTo>
                    <a:pt x="7099" y="2761"/>
                  </a:lnTo>
                  <a:lnTo>
                    <a:pt x="7065" y="2780"/>
                  </a:lnTo>
                  <a:lnTo>
                    <a:pt x="7031" y="2800"/>
                  </a:lnTo>
                  <a:lnTo>
                    <a:pt x="6959" y="2839"/>
                  </a:lnTo>
                  <a:lnTo>
                    <a:pt x="6888" y="2878"/>
                  </a:lnTo>
                  <a:lnTo>
                    <a:pt x="6854" y="2896"/>
                  </a:lnTo>
                  <a:lnTo>
                    <a:pt x="6820" y="2914"/>
                  </a:lnTo>
                  <a:lnTo>
                    <a:pt x="6786" y="2931"/>
                  </a:lnTo>
                  <a:lnTo>
                    <a:pt x="6753" y="2947"/>
                  </a:lnTo>
                  <a:lnTo>
                    <a:pt x="6719" y="2962"/>
                  </a:lnTo>
                  <a:lnTo>
                    <a:pt x="6687" y="2974"/>
                  </a:lnTo>
                  <a:lnTo>
                    <a:pt x="6654" y="2986"/>
                  </a:lnTo>
                  <a:lnTo>
                    <a:pt x="6620" y="2997"/>
                  </a:lnTo>
                  <a:lnTo>
                    <a:pt x="6588" y="3004"/>
                  </a:lnTo>
                  <a:lnTo>
                    <a:pt x="6555" y="3010"/>
                  </a:lnTo>
                  <a:lnTo>
                    <a:pt x="6538" y="3012"/>
                  </a:lnTo>
                  <a:lnTo>
                    <a:pt x="6523" y="3013"/>
                  </a:lnTo>
                  <a:lnTo>
                    <a:pt x="6506" y="3014"/>
                  </a:lnTo>
                  <a:lnTo>
                    <a:pt x="6489" y="3015"/>
                  </a:lnTo>
                  <a:lnTo>
                    <a:pt x="6472" y="3014"/>
                  </a:lnTo>
                  <a:lnTo>
                    <a:pt x="6456" y="3012"/>
                  </a:lnTo>
                  <a:lnTo>
                    <a:pt x="6439" y="3010"/>
                  </a:lnTo>
                  <a:lnTo>
                    <a:pt x="6422" y="3007"/>
                  </a:lnTo>
                  <a:lnTo>
                    <a:pt x="6406" y="3002"/>
                  </a:lnTo>
                  <a:lnTo>
                    <a:pt x="6389" y="2997"/>
                  </a:lnTo>
                  <a:lnTo>
                    <a:pt x="6372" y="2991"/>
                  </a:lnTo>
                  <a:lnTo>
                    <a:pt x="6355" y="2985"/>
                  </a:lnTo>
                  <a:lnTo>
                    <a:pt x="6321" y="2970"/>
                  </a:lnTo>
                  <a:lnTo>
                    <a:pt x="6287" y="2953"/>
                  </a:lnTo>
                  <a:lnTo>
                    <a:pt x="6252" y="2936"/>
                  </a:lnTo>
                  <a:lnTo>
                    <a:pt x="6217" y="2919"/>
                  </a:lnTo>
                  <a:lnTo>
                    <a:pt x="6181" y="2901"/>
                  </a:lnTo>
                  <a:lnTo>
                    <a:pt x="6144" y="2884"/>
                  </a:lnTo>
                  <a:lnTo>
                    <a:pt x="6107" y="2869"/>
                  </a:lnTo>
                  <a:lnTo>
                    <a:pt x="6070" y="2855"/>
                  </a:lnTo>
                  <a:lnTo>
                    <a:pt x="6051" y="2849"/>
                  </a:lnTo>
                  <a:lnTo>
                    <a:pt x="6031" y="2844"/>
                  </a:lnTo>
                  <a:lnTo>
                    <a:pt x="6011" y="2840"/>
                  </a:lnTo>
                  <a:lnTo>
                    <a:pt x="5992" y="2836"/>
                  </a:lnTo>
                  <a:lnTo>
                    <a:pt x="5971" y="2834"/>
                  </a:lnTo>
                  <a:lnTo>
                    <a:pt x="5950" y="2832"/>
                  </a:lnTo>
                  <a:lnTo>
                    <a:pt x="5929" y="2832"/>
                  </a:lnTo>
                  <a:lnTo>
                    <a:pt x="5908" y="2833"/>
                  </a:lnTo>
                  <a:lnTo>
                    <a:pt x="5888" y="2834"/>
                  </a:lnTo>
                  <a:lnTo>
                    <a:pt x="5867" y="2838"/>
                  </a:lnTo>
                  <a:lnTo>
                    <a:pt x="5847" y="2843"/>
                  </a:lnTo>
                  <a:lnTo>
                    <a:pt x="5828" y="2849"/>
                  </a:lnTo>
                  <a:lnTo>
                    <a:pt x="5809" y="2856"/>
                  </a:lnTo>
                  <a:lnTo>
                    <a:pt x="5790" y="2866"/>
                  </a:lnTo>
                  <a:lnTo>
                    <a:pt x="5771" y="2875"/>
                  </a:lnTo>
                  <a:lnTo>
                    <a:pt x="5754" y="2887"/>
                  </a:lnTo>
                  <a:lnTo>
                    <a:pt x="5736" y="2899"/>
                  </a:lnTo>
                  <a:lnTo>
                    <a:pt x="5718" y="2911"/>
                  </a:lnTo>
                  <a:lnTo>
                    <a:pt x="5700" y="2924"/>
                  </a:lnTo>
                  <a:lnTo>
                    <a:pt x="5683" y="2938"/>
                  </a:lnTo>
                  <a:lnTo>
                    <a:pt x="5647" y="2966"/>
                  </a:lnTo>
                  <a:lnTo>
                    <a:pt x="5612" y="2995"/>
                  </a:lnTo>
                  <a:lnTo>
                    <a:pt x="5578" y="3025"/>
                  </a:lnTo>
                  <a:lnTo>
                    <a:pt x="5542" y="3054"/>
                  </a:lnTo>
                  <a:lnTo>
                    <a:pt x="5523" y="3068"/>
                  </a:lnTo>
                  <a:lnTo>
                    <a:pt x="5505" y="3081"/>
                  </a:lnTo>
                  <a:lnTo>
                    <a:pt x="5486" y="3093"/>
                  </a:lnTo>
                  <a:lnTo>
                    <a:pt x="5466" y="3105"/>
                  </a:lnTo>
                  <a:lnTo>
                    <a:pt x="5447" y="3117"/>
                  </a:lnTo>
                  <a:lnTo>
                    <a:pt x="5427" y="3126"/>
                  </a:lnTo>
                  <a:lnTo>
                    <a:pt x="5406" y="3134"/>
                  </a:lnTo>
                  <a:lnTo>
                    <a:pt x="5385" y="3143"/>
                  </a:lnTo>
                  <a:lnTo>
                    <a:pt x="5364" y="3149"/>
                  </a:lnTo>
                  <a:lnTo>
                    <a:pt x="5341" y="3153"/>
                  </a:lnTo>
                  <a:lnTo>
                    <a:pt x="5318" y="3158"/>
                  </a:lnTo>
                  <a:lnTo>
                    <a:pt x="5295" y="3159"/>
                  </a:lnTo>
                  <a:lnTo>
                    <a:pt x="5271" y="3159"/>
                  </a:lnTo>
                  <a:lnTo>
                    <a:pt x="5249" y="3158"/>
                  </a:lnTo>
                  <a:lnTo>
                    <a:pt x="5226" y="3153"/>
                  </a:lnTo>
                  <a:lnTo>
                    <a:pt x="5203" y="3148"/>
                  </a:lnTo>
                  <a:lnTo>
                    <a:pt x="5180" y="3141"/>
                  </a:lnTo>
                  <a:lnTo>
                    <a:pt x="5158" y="3132"/>
                  </a:lnTo>
                  <a:lnTo>
                    <a:pt x="5136" y="3122"/>
                  </a:lnTo>
                  <a:lnTo>
                    <a:pt x="5114" y="3110"/>
                  </a:lnTo>
                  <a:lnTo>
                    <a:pt x="5092" y="3098"/>
                  </a:lnTo>
                  <a:lnTo>
                    <a:pt x="5071" y="3084"/>
                  </a:lnTo>
                  <a:lnTo>
                    <a:pt x="5049" y="3069"/>
                  </a:lnTo>
                  <a:lnTo>
                    <a:pt x="5028" y="3054"/>
                  </a:lnTo>
                  <a:lnTo>
                    <a:pt x="4986" y="3023"/>
                  </a:lnTo>
                  <a:lnTo>
                    <a:pt x="4943" y="2989"/>
                  </a:lnTo>
                  <a:lnTo>
                    <a:pt x="4901" y="2955"/>
                  </a:lnTo>
                  <a:lnTo>
                    <a:pt x="4860" y="2924"/>
                  </a:lnTo>
                  <a:lnTo>
                    <a:pt x="4840" y="2908"/>
                  </a:lnTo>
                  <a:lnTo>
                    <a:pt x="4819" y="2893"/>
                  </a:lnTo>
                  <a:lnTo>
                    <a:pt x="4799" y="2879"/>
                  </a:lnTo>
                  <a:lnTo>
                    <a:pt x="4778" y="2866"/>
                  </a:lnTo>
                  <a:lnTo>
                    <a:pt x="4758" y="2853"/>
                  </a:lnTo>
                  <a:lnTo>
                    <a:pt x="4737" y="2843"/>
                  </a:lnTo>
                  <a:lnTo>
                    <a:pt x="4717" y="2832"/>
                  </a:lnTo>
                  <a:lnTo>
                    <a:pt x="4696" y="2825"/>
                  </a:lnTo>
                  <a:lnTo>
                    <a:pt x="4676" y="2817"/>
                  </a:lnTo>
                  <a:lnTo>
                    <a:pt x="4655" y="2813"/>
                  </a:lnTo>
                  <a:lnTo>
                    <a:pt x="4635" y="2810"/>
                  </a:lnTo>
                  <a:lnTo>
                    <a:pt x="4614" y="2809"/>
                  </a:lnTo>
                  <a:lnTo>
                    <a:pt x="4345" y="2809"/>
                  </a:lnTo>
                  <a:lnTo>
                    <a:pt x="4315" y="2810"/>
                  </a:lnTo>
                  <a:lnTo>
                    <a:pt x="4282" y="2813"/>
                  </a:lnTo>
                  <a:lnTo>
                    <a:pt x="4247" y="2819"/>
                  </a:lnTo>
                  <a:lnTo>
                    <a:pt x="4211" y="2826"/>
                  </a:lnTo>
                  <a:lnTo>
                    <a:pt x="4174" y="2834"/>
                  </a:lnTo>
                  <a:lnTo>
                    <a:pt x="4137" y="2845"/>
                  </a:lnTo>
                  <a:lnTo>
                    <a:pt x="4096" y="2858"/>
                  </a:lnTo>
                  <a:lnTo>
                    <a:pt x="4056" y="2870"/>
                  </a:lnTo>
                  <a:lnTo>
                    <a:pt x="3973" y="2901"/>
                  </a:lnTo>
                  <a:lnTo>
                    <a:pt x="3887" y="2933"/>
                  </a:lnTo>
                  <a:lnTo>
                    <a:pt x="3799" y="2969"/>
                  </a:lnTo>
                  <a:lnTo>
                    <a:pt x="3710" y="3007"/>
                  </a:lnTo>
                  <a:lnTo>
                    <a:pt x="3621" y="3044"/>
                  </a:lnTo>
                  <a:lnTo>
                    <a:pt x="3534" y="3080"/>
                  </a:lnTo>
                  <a:lnTo>
                    <a:pt x="3449" y="3114"/>
                  </a:lnTo>
                  <a:lnTo>
                    <a:pt x="3365" y="3145"/>
                  </a:lnTo>
                  <a:lnTo>
                    <a:pt x="3325" y="3159"/>
                  </a:lnTo>
                  <a:lnTo>
                    <a:pt x="3285" y="3171"/>
                  </a:lnTo>
                  <a:lnTo>
                    <a:pt x="3247" y="3182"/>
                  </a:lnTo>
                  <a:lnTo>
                    <a:pt x="3211" y="3191"/>
                  </a:lnTo>
                  <a:lnTo>
                    <a:pt x="3176" y="3200"/>
                  </a:lnTo>
                  <a:lnTo>
                    <a:pt x="3142" y="3205"/>
                  </a:lnTo>
                  <a:lnTo>
                    <a:pt x="3109" y="3209"/>
                  </a:lnTo>
                  <a:lnTo>
                    <a:pt x="3079" y="3211"/>
                  </a:lnTo>
                  <a:lnTo>
                    <a:pt x="3048" y="3212"/>
                  </a:lnTo>
                  <a:lnTo>
                    <a:pt x="3017" y="3211"/>
                  </a:lnTo>
                  <a:lnTo>
                    <a:pt x="2985" y="3210"/>
                  </a:lnTo>
                  <a:lnTo>
                    <a:pt x="2951" y="3207"/>
                  </a:lnTo>
                  <a:lnTo>
                    <a:pt x="2919" y="3203"/>
                  </a:lnTo>
                  <a:lnTo>
                    <a:pt x="2885" y="3198"/>
                  </a:lnTo>
                  <a:lnTo>
                    <a:pt x="2850" y="3191"/>
                  </a:lnTo>
                  <a:lnTo>
                    <a:pt x="2816" y="3184"/>
                  </a:lnTo>
                  <a:lnTo>
                    <a:pt x="2782" y="3176"/>
                  </a:lnTo>
                  <a:lnTo>
                    <a:pt x="2747" y="3165"/>
                  </a:lnTo>
                  <a:lnTo>
                    <a:pt x="2712" y="3154"/>
                  </a:lnTo>
                  <a:lnTo>
                    <a:pt x="2678" y="3142"/>
                  </a:lnTo>
                  <a:lnTo>
                    <a:pt x="2644" y="3129"/>
                  </a:lnTo>
                  <a:lnTo>
                    <a:pt x="2610" y="3114"/>
                  </a:lnTo>
                  <a:lnTo>
                    <a:pt x="2576" y="3100"/>
                  </a:lnTo>
                  <a:lnTo>
                    <a:pt x="2544" y="3083"/>
                  </a:lnTo>
                  <a:lnTo>
                    <a:pt x="2512" y="3065"/>
                  </a:lnTo>
                  <a:lnTo>
                    <a:pt x="2481" y="3047"/>
                  </a:lnTo>
                  <a:lnTo>
                    <a:pt x="2450" y="3027"/>
                  </a:lnTo>
                  <a:lnTo>
                    <a:pt x="2422" y="3007"/>
                  </a:lnTo>
                  <a:lnTo>
                    <a:pt x="2393" y="2985"/>
                  </a:lnTo>
                  <a:lnTo>
                    <a:pt x="2366" y="2963"/>
                  </a:lnTo>
                  <a:lnTo>
                    <a:pt x="2339" y="2939"/>
                  </a:lnTo>
                  <a:lnTo>
                    <a:pt x="2315" y="2914"/>
                  </a:lnTo>
                  <a:lnTo>
                    <a:pt x="2292" y="2889"/>
                  </a:lnTo>
                  <a:lnTo>
                    <a:pt x="2271" y="2863"/>
                  </a:lnTo>
                  <a:lnTo>
                    <a:pt x="2252" y="2835"/>
                  </a:lnTo>
                  <a:lnTo>
                    <a:pt x="2234" y="2807"/>
                  </a:lnTo>
                  <a:lnTo>
                    <a:pt x="2217" y="2777"/>
                  </a:lnTo>
                  <a:lnTo>
                    <a:pt x="2203" y="2747"/>
                  </a:lnTo>
                  <a:lnTo>
                    <a:pt x="2192" y="2716"/>
                  </a:lnTo>
                  <a:lnTo>
                    <a:pt x="2182" y="2684"/>
                  </a:lnTo>
                  <a:lnTo>
                    <a:pt x="2057" y="2190"/>
                  </a:lnTo>
                  <a:lnTo>
                    <a:pt x="1841" y="1692"/>
                  </a:lnTo>
                  <a:lnTo>
                    <a:pt x="1516" y="1346"/>
                  </a:lnTo>
                  <a:lnTo>
                    <a:pt x="1503" y="1349"/>
                  </a:lnTo>
                  <a:lnTo>
                    <a:pt x="1490" y="1351"/>
                  </a:lnTo>
                  <a:lnTo>
                    <a:pt x="1478" y="1352"/>
                  </a:lnTo>
                  <a:lnTo>
                    <a:pt x="1466" y="1354"/>
                  </a:lnTo>
                  <a:lnTo>
                    <a:pt x="1453" y="1356"/>
                  </a:lnTo>
                  <a:lnTo>
                    <a:pt x="1442" y="1357"/>
                  </a:lnTo>
                  <a:lnTo>
                    <a:pt x="1430" y="1359"/>
                  </a:lnTo>
                  <a:lnTo>
                    <a:pt x="1420" y="1361"/>
                  </a:lnTo>
                  <a:lnTo>
                    <a:pt x="1399" y="1361"/>
                  </a:lnTo>
                  <a:lnTo>
                    <a:pt x="1381" y="1360"/>
                  </a:lnTo>
                  <a:lnTo>
                    <a:pt x="1364" y="1360"/>
                  </a:lnTo>
                  <a:lnTo>
                    <a:pt x="1348" y="1358"/>
                  </a:lnTo>
                  <a:lnTo>
                    <a:pt x="1332" y="1355"/>
                  </a:lnTo>
                  <a:lnTo>
                    <a:pt x="1317" y="1351"/>
                  </a:lnTo>
                  <a:lnTo>
                    <a:pt x="1299" y="1345"/>
                  </a:lnTo>
                  <a:lnTo>
                    <a:pt x="1281" y="1337"/>
                  </a:lnTo>
                  <a:lnTo>
                    <a:pt x="1259" y="1328"/>
                  </a:lnTo>
                  <a:lnTo>
                    <a:pt x="1237" y="1317"/>
                  </a:lnTo>
                  <a:lnTo>
                    <a:pt x="1216" y="1305"/>
                  </a:lnTo>
                  <a:lnTo>
                    <a:pt x="1195" y="1293"/>
                  </a:lnTo>
                  <a:lnTo>
                    <a:pt x="1176" y="1280"/>
                  </a:lnTo>
                  <a:lnTo>
                    <a:pt x="1156" y="1265"/>
                  </a:lnTo>
                  <a:lnTo>
                    <a:pt x="1138" y="1249"/>
                  </a:lnTo>
                  <a:lnTo>
                    <a:pt x="1122" y="1232"/>
                  </a:lnTo>
                  <a:lnTo>
                    <a:pt x="1035" y="1155"/>
                  </a:lnTo>
                  <a:lnTo>
                    <a:pt x="293" y="1102"/>
                  </a:lnTo>
                  <a:lnTo>
                    <a:pt x="278" y="1100"/>
                  </a:lnTo>
                  <a:lnTo>
                    <a:pt x="263" y="1097"/>
                  </a:lnTo>
                  <a:lnTo>
                    <a:pt x="249" y="1093"/>
                  </a:lnTo>
                  <a:lnTo>
                    <a:pt x="235" y="1086"/>
                  </a:lnTo>
                  <a:lnTo>
                    <a:pt x="222" y="1079"/>
                  </a:lnTo>
                  <a:lnTo>
                    <a:pt x="208" y="1071"/>
                  </a:lnTo>
                  <a:lnTo>
                    <a:pt x="196" y="1060"/>
                  </a:lnTo>
                  <a:lnTo>
                    <a:pt x="183" y="1048"/>
                  </a:lnTo>
                  <a:lnTo>
                    <a:pt x="170" y="1037"/>
                  </a:lnTo>
                  <a:lnTo>
                    <a:pt x="159" y="1023"/>
                  </a:lnTo>
                  <a:lnTo>
                    <a:pt x="147" y="1008"/>
                  </a:lnTo>
                  <a:lnTo>
                    <a:pt x="137" y="993"/>
                  </a:lnTo>
                  <a:lnTo>
                    <a:pt x="126" y="976"/>
                  </a:lnTo>
                  <a:lnTo>
                    <a:pt x="117" y="958"/>
                  </a:lnTo>
                  <a:lnTo>
                    <a:pt x="106" y="940"/>
                  </a:lnTo>
                  <a:lnTo>
                    <a:pt x="98" y="920"/>
                  </a:lnTo>
                  <a:lnTo>
                    <a:pt x="89" y="900"/>
                  </a:lnTo>
                  <a:lnTo>
                    <a:pt x="81" y="880"/>
                  </a:lnTo>
                  <a:lnTo>
                    <a:pt x="73" y="858"/>
                  </a:lnTo>
                  <a:lnTo>
                    <a:pt x="66" y="836"/>
                  </a:lnTo>
                  <a:lnTo>
                    <a:pt x="60" y="814"/>
                  </a:lnTo>
                  <a:lnTo>
                    <a:pt x="53" y="790"/>
                  </a:lnTo>
                  <a:lnTo>
                    <a:pt x="48" y="767"/>
                  </a:lnTo>
                  <a:lnTo>
                    <a:pt x="43" y="743"/>
                  </a:lnTo>
                  <a:lnTo>
                    <a:pt x="40" y="719"/>
                  </a:lnTo>
                  <a:lnTo>
                    <a:pt x="36" y="694"/>
                  </a:lnTo>
                  <a:lnTo>
                    <a:pt x="32" y="668"/>
                  </a:lnTo>
                  <a:lnTo>
                    <a:pt x="30" y="643"/>
                  </a:lnTo>
                  <a:lnTo>
                    <a:pt x="29" y="618"/>
                  </a:lnTo>
                  <a:lnTo>
                    <a:pt x="28" y="593"/>
                  </a:lnTo>
                  <a:lnTo>
                    <a:pt x="28" y="567"/>
                  </a:lnTo>
                  <a:lnTo>
                    <a:pt x="28" y="541"/>
                  </a:lnTo>
                  <a:lnTo>
                    <a:pt x="0" y="0"/>
                  </a:lnTo>
                  <a:lnTo>
                    <a:pt x="12925" y="0"/>
                  </a:lnTo>
                  <a:close/>
                </a:path>
              </a:pathLst>
            </a:custGeom>
            <a:solidFill>
              <a:srgbClr val="000000"/>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20" name="Freeform 19"/>
            <p:cNvSpPr>
              <a:spLocks noEditPoints="1"/>
            </p:cNvSpPr>
            <p:nvPr/>
          </p:nvSpPr>
          <p:spPr bwMode="auto">
            <a:xfrm>
              <a:off x="4502" y="972"/>
              <a:ext cx="1083" cy="468"/>
            </a:xfrm>
            <a:custGeom>
              <a:avLst/>
              <a:gdLst/>
              <a:ahLst/>
              <a:cxnLst>
                <a:cxn ang="0">
                  <a:pos x="7867" y="3524"/>
                </a:cxn>
                <a:cxn ang="0">
                  <a:pos x="9363" y="2024"/>
                </a:cxn>
                <a:cxn ang="0">
                  <a:pos x="8137" y="2733"/>
                </a:cxn>
                <a:cxn ang="0">
                  <a:pos x="722" y="2176"/>
                </a:cxn>
                <a:cxn ang="0">
                  <a:pos x="2135" y="3862"/>
                </a:cxn>
                <a:cxn ang="0">
                  <a:pos x="2884" y="1847"/>
                </a:cxn>
                <a:cxn ang="0">
                  <a:pos x="3226" y="3693"/>
                </a:cxn>
                <a:cxn ang="0">
                  <a:pos x="3772" y="3571"/>
                </a:cxn>
                <a:cxn ang="0">
                  <a:pos x="5161" y="1970"/>
                </a:cxn>
                <a:cxn ang="0">
                  <a:pos x="4036" y="2653"/>
                </a:cxn>
                <a:cxn ang="0">
                  <a:pos x="6536" y="2302"/>
                </a:cxn>
                <a:cxn ang="0">
                  <a:pos x="10193" y="3104"/>
                </a:cxn>
                <a:cxn ang="0">
                  <a:pos x="10999" y="2223"/>
                </a:cxn>
                <a:cxn ang="0">
                  <a:pos x="11914" y="3350"/>
                </a:cxn>
                <a:cxn ang="0">
                  <a:pos x="12327" y="2123"/>
                </a:cxn>
                <a:cxn ang="0">
                  <a:pos x="13512" y="5105"/>
                </a:cxn>
                <a:cxn ang="0">
                  <a:pos x="13864" y="5498"/>
                </a:cxn>
                <a:cxn ang="0">
                  <a:pos x="12871" y="5518"/>
                </a:cxn>
                <a:cxn ang="0">
                  <a:pos x="12565" y="5013"/>
                </a:cxn>
                <a:cxn ang="0">
                  <a:pos x="11717" y="5029"/>
                </a:cxn>
                <a:cxn ang="0">
                  <a:pos x="11095" y="5083"/>
                </a:cxn>
                <a:cxn ang="0">
                  <a:pos x="11005" y="5956"/>
                </a:cxn>
                <a:cxn ang="0">
                  <a:pos x="11018" y="5482"/>
                </a:cxn>
                <a:cxn ang="0">
                  <a:pos x="10877" y="5978"/>
                </a:cxn>
                <a:cxn ang="0">
                  <a:pos x="11105" y="5001"/>
                </a:cxn>
                <a:cxn ang="0">
                  <a:pos x="10045" y="5309"/>
                </a:cxn>
                <a:cxn ang="0">
                  <a:pos x="9687" y="4886"/>
                </a:cxn>
                <a:cxn ang="0">
                  <a:pos x="9264" y="5164"/>
                </a:cxn>
                <a:cxn ang="0">
                  <a:pos x="9401" y="5175"/>
                </a:cxn>
                <a:cxn ang="0">
                  <a:pos x="8407" y="5476"/>
                </a:cxn>
                <a:cxn ang="0">
                  <a:pos x="8305" y="5290"/>
                </a:cxn>
                <a:cxn ang="0">
                  <a:pos x="7636" y="5694"/>
                </a:cxn>
                <a:cxn ang="0">
                  <a:pos x="7309" y="5026"/>
                </a:cxn>
                <a:cxn ang="0">
                  <a:pos x="6504" y="4937"/>
                </a:cxn>
                <a:cxn ang="0">
                  <a:pos x="6818" y="5541"/>
                </a:cxn>
                <a:cxn ang="0">
                  <a:pos x="5063" y="4987"/>
                </a:cxn>
                <a:cxn ang="0">
                  <a:pos x="4282" y="5587"/>
                </a:cxn>
                <a:cxn ang="0">
                  <a:pos x="4096" y="5516"/>
                </a:cxn>
                <a:cxn ang="0">
                  <a:pos x="3031" y="5120"/>
                </a:cxn>
                <a:cxn ang="0">
                  <a:pos x="2842" y="5478"/>
                </a:cxn>
                <a:cxn ang="0">
                  <a:pos x="2372" y="5665"/>
                </a:cxn>
                <a:cxn ang="0">
                  <a:pos x="2558" y="5622"/>
                </a:cxn>
                <a:cxn ang="0">
                  <a:pos x="1651" y="5726"/>
                </a:cxn>
                <a:cxn ang="0">
                  <a:pos x="1802" y="4997"/>
                </a:cxn>
                <a:cxn ang="0">
                  <a:pos x="910" y="5130"/>
                </a:cxn>
                <a:cxn ang="0">
                  <a:pos x="596" y="5647"/>
                </a:cxn>
                <a:cxn ang="0">
                  <a:pos x="68" y="4949"/>
                </a:cxn>
                <a:cxn ang="0">
                  <a:pos x="654" y="5382"/>
                </a:cxn>
                <a:cxn ang="0">
                  <a:pos x="12647" y="119"/>
                </a:cxn>
                <a:cxn ang="0">
                  <a:pos x="12900" y="665"/>
                </a:cxn>
                <a:cxn ang="0">
                  <a:pos x="12404" y="37"/>
                </a:cxn>
                <a:cxn ang="0">
                  <a:pos x="9966" y="1038"/>
                </a:cxn>
                <a:cxn ang="0">
                  <a:pos x="10065" y="244"/>
                </a:cxn>
                <a:cxn ang="0">
                  <a:pos x="7593" y="323"/>
                </a:cxn>
                <a:cxn ang="0">
                  <a:pos x="7121" y="532"/>
                </a:cxn>
                <a:cxn ang="0">
                  <a:pos x="5687" y="126"/>
                </a:cxn>
                <a:cxn ang="0">
                  <a:pos x="4903" y="618"/>
                </a:cxn>
                <a:cxn ang="0">
                  <a:pos x="5094" y="451"/>
                </a:cxn>
                <a:cxn ang="0">
                  <a:pos x="4100" y="890"/>
                </a:cxn>
                <a:cxn ang="0">
                  <a:pos x="2907" y="444"/>
                </a:cxn>
                <a:cxn ang="0">
                  <a:pos x="2915" y="142"/>
                </a:cxn>
                <a:cxn ang="0">
                  <a:pos x="584" y="267"/>
                </a:cxn>
                <a:cxn ang="0">
                  <a:pos x="725" y="794"/>
                </a:cxn>
              </a:cxnLst>
              <a:rect l="0" t="0" r="r" b="b"/>
              <a:pathLst>
                <a:path w="14080" h="6083">
                  <a:moveTo>
                    <a:pt x="9786" y="2905"/>
                  </a:moveTo>
                  <a:lnTo>
                    <a:pt x="9786" y="2937"/>
                  </a:lnTo>
                  <a:lnTo>
                    <a:pt x="9785" y="2969"/>
                  </a:lnTo>
                  <a:lnTo>
                    <a:pt x="9783" y="3001"/>
                  </a:lnTo>
                  <a:lnTo>
                    <a:pt x="9781" y="3032"/>
                  </a:lnTo>
                  <a:lnTo>
                    <a:pt x="9779" y="3064"/>
                  </a:lnTo>
                  <a:lnTo>
                    <a:pt x="9775" y="3096"/>
                  </a:lnTo>
                  <a:lnTo>
                    <a:pt x="9772" y="3126"/>
                  </a:lnTo>
                  <a:lnTo>
                    <a:pt x="9766" y="3157"/>
                  </a:lnTo>
                  <a:lnTo>
                    <a:pt x="9761" y="3187"/>
                  </a:lnTo>
                  <a:lnTo>
                    <a:pt x="9755" y="3217"/>
                  </a:lnTo>
                  <a:lnTo>
                    <a:pt x="9748" y="3246"/>
                  </a:lnTo>
                  <a:lnTo>
                    <a:pt x="9741" y="3276"/>
                  </a:lnTo>
                  <a:lnTo>
                    <a:pt x="9734" y="3305"/>
                  </a:lnTo>
                  <a:lnTo>
                    <a:pt x="9725" y="3334"/>
                  </a:lnTo>
                  <a:lnTo>
                    <a:pt x="9717" y="3362"/>
                  </a:lnTo>
                  <a:lnTo>
                    <a:pt x="9706" y="3389"/>
                  </a:lnTo>
                  <a:lnTo>
                    <a:pt x="9697" y="3417"/>
                  </a:lnTo>
                  <a:lnTo>
                    <a:pt x="9685" y="3443"/>
                  </a:lnTo>
                  <a:lnTo>
                    <a:pt x="9675" y="3469"/>
                  </a:lnTo>
                  <a:lnTo>
                    <a:pt x="9662" y="3495"/>
                  </a:lnTo>
                  <a:lnTo>
                    <a:pt x="9649" y="3520"/>
                  </a:lnTo>
                  <a:lnTo>
                    <a:pt x="9637" y="3545"/>
                  </a:lnTo>
                  <a:lnTo>
                    <a:pt x="9622" y="3569"/>
                  </a:lnTo>
                  <a:lnTo>
                    <a:pt x="9608" y="3593"/>
                  </a:lnTo>
                  <a:lnTo>
                    <a:pt x="9592" y="3616"/>
                  </a:lnTo>
                  <a:lnTo>
                    <a:pt x="9578" y="3638"/>
                  </a:lnTo>
                  <a:lnTo>
                    <a:pt x="9561" y="3659"/>
                  </a:lnTo>
                  <a:lnTo>
                    <a:pt x="9544" y="3680"/>
                  </a:lnTo>
                  <a:lnTo>
                    <a:pt x="9527" y="3700"/>
                  </a:lnTo>
                  <a:lnTo>
                    <a:pt x="9508" y="3720"/>
                  </a:lnTo>
                  <a:lnTo>
                    <a:pt x="9490" y="3739"/>
                  </a:lnTo>
                  <a:lnTo>
                    <a:pt x="9470" y="3757"/>
                  </a:lnTo>
                  <a:lnTo>
                    <a:pt x="9434" y="3789"/>
                  </a:lnTo>
                  <a:lnTo>
                    <a:pt x="9398" y="3820"/>
                  </a:lnTo>
                  <a:lnTo>
                    <a:pt x="9361" y="3850"/>
                  </a:lnTo>
                  <a:lnTo>
                    <a:pt x="9322" y="3878"/>
                  </a:lnTo>
                  <a:lnTo>
                    <a:pt x="9283" y="3905"/>
                  </a:lnTo>
                  <a:lnTo>
                    <a:pt x="9242" y="3932"/>
                  </a:lnTo>
                  <a:lnTo>
                    <a:pt x="9200" y="3956"/>
                  </a:lnTo>
                  <a:lnTo>
                    <a:pt x="9156" y="3978"/>
                  </a:lnTo>
                  <a:lnTo>
                    <a:pt x="9134" y="3989"/>
                  </a:lnTo>
                  <a:lnTo>
                    <a:pt x="9112" y="3999"/>
                  </a:lnTo>
                  <a:lnTo>
                    <a:pt x="9089" y="4008"/>
                  </a:lnTo>
                  <a:lnTo>
                    <a:pt x="9066" y="4017"/>
                  </a:lnTo>
                  <a:lnTo>
                    <a:pt x="9041" y="4025"/>
                  </a:lnTo>
                  <a:lnTo>
                    <a:pt x="9018" y="4033"/>
                  </a:lnTo>
                  <a:lnTo>
                    <a:pt x="8994" y="4039"/>
                  </a:lnTo>
                  <a:lnTo>
                    <a:pt x="8969" y="4045"/>
                  </a:lnTo>
                  <a:lnTo>
                    <a:pt x="8944" y="4052"/>
                  </a:lnTo>
                  <a:lnTo>
                    <a:pt x="8918" y="4057"/>
                  </a:lnTo>
                  <a:lnTo>
                    <a:pt x="8892" y="4061"/>
                  </a:lnTo>
                  <a:lnTo>
                    <a:pt x="8866" y="4064"/>
                  </a:lnTo>
                  <a:lnTo>
                    <a:pt x="8838" y="4068"/>
                  </a:lnTo>
                  <a:lnTo>
                    <a:pt x="8811" y="4070"/>
                  </a:lnTo>
                  <a:lnTo>
                    <a:pt x="8783" y="4071"/>
                  </a:lnTo>
                  <a:lnTo>
                    <a:pt x="8755" y="4071"/>
                  </a:lnTo>
                  <a:lnTo>
                    <a:pt x="8728" y="4071"/>
                  </a:lnTo>
                  <a:lnTo>
                    <a:pt x="8700" y="4070"/>
                  </a:lnTo>
                  <a:lnTo>
                    <a:pt x="8674" y="4068"/>
                  </a:lnTo>
                  <a:lnTo>
                    <a:pt x="8648" y="4065"/>
                  </a:lnTo>
                  <a:lnTo>
                    <a:pt x="8622" y="4063"/>
                  </a:lnTo>
                  <a:lnTo>
                    <a:pt x="8597" y="4059"/>
                  </a:lnTo>
                  <a:lnTo>
                    <a:pt x="8573" y="4056"/>
                  </a:lnTo>
                  <a:lnTo>
                    <a:pt x="8548" y="4051"/>
                  </a:lnTo>
                  <a:lnTo>
                    <a:pt x="8524" y="4045"/>
                  </a:lnTo>
                  <a:lnTo>
                    <a:pt x="8501" y="4040"/>
                  </a:lnTo>
                  <a:lnTo>
                    <a:pt x="8478" y="4034"/>
                  </a:lnTo>
                  <a:lnTo>
                    <a:pt x="8455" y="4026"/>
                  </a:lnTo>
                  <a:lnTo>
                    <a:pt x="8433" y="4019"/>
                  </a:lnTo>
                  <a:lnTo>
                    <a:pt x="8410" y="4012"/>
                  </a:lnTo>
                  <a:lnTo>
                    <a:pt x="8388" y="4002"/>
                  </a:lnTo>
                  <a:lnTo>
                    <a:pt x="8367" y="3994"/>
                  </a:lnTo>
                  <a:lnTo>
                    <a:pt x="8346" y="3984"/>
                  </a:lnTo>
                  <a:lnTo>
                    <a:pt x="8325" y="3974"/>
                  </a:lnTo>
                  <a:lnTo>
                    <a:pt x="8305" y="3963"/>
                  </a:lnTo>
                  <a:lnTo>
                    <a:pt x="8284" y="3952"/>
                  </a:lnTo>
                  <a:lnTo>
                    <a:pt x="8245" y="3929"/>
                  </a:lnTo>
                  <a:lnTo>
                    <a:pt x="8206" y="3902"/>
                  </a:lnTo>
                  <a:lnTo>
                    <a:pt x="8168" y="3875"/>
                  </a:lnTo>
                  <a:lnTo>
                    <a:pt x="8130" y="3844"/>
                  </a:lnTo>
                  <a:lnTo>
                    <a:pt x="8094" y="3814"/>
                  </a:lnTo>
                  <a:lnTo>
                    <a:pt x="8059" y="3780"/>
                  </a:lnTo>
                  <a:lnTo>
                    <a:pt x="8039" y="3761"/>
                  </a:lnTo>
                  <a:lnTo>
                    <a:pt x="8020" y="3741"/>
                  </a:lnTo>
                  <a:lnTo>
                    <a:pt x="8002" y="3721"/>
                  </a:lnTo>
                  <a:lnTo>
                    <a:pt x="7984" y="3700"/>
                  </a:lnTo>
                  <a:lnTo>
                    <a:pt x="7967" y="3680"/>
                  </a:lnTo>
                  <a:lnTo>
                    <a:pt x="7950" y="3659"/>
                  </a:lnTo>
                  <a:lnTo>
                    <a:pt x="7935" y="3637"/>
                  </a:lnTo>
                  <a:lnTo>
                    <a:pt x="7920" y="3615"/>
                  </a:lnTo>
                  <a:lnTo>
                    <a:pt x="7906" y="3593"/>
                  </a:lnTo>
                  <a:lnTo>
                    <a:pt x="7892" y="3571"/>
                  </a:lnTo>
                  <a:lnTo>
                    <a:pt x="7880" y="3547"/>
                  </a:lnTo>
                  <a:lnTo>
                    <a:pt x="7867" y="3524"/>
                  </a:lnTo>
                  <a:lnTo>
                    <a:pt x="7855" y="3501"/>
                  </a:lnTo>
                  <a:lnTo>
                    <a:pt x="7845" y="3478"/>
                  </a:lnTo>
                  <a:lnTo>
                    <a:pt x="7834" y="3454"/>
                  </a:lnTo>
                  <a:lnTo>
                    <a:pt x="7825" y="3429"/>
                  </a:lnTo>
                  <a:lnTo>
                    <a:pt x="7816" y="3404"/>
                  </a:lnTo>
                  <a:lnTo>
                    <a:pt x="7808" y="3379"/>
                  </a:lnTo>
                  <a:lnTo>
                    <a:pt x="7800" y="3354"/>
                  </a:lnTo>
                  <a:lnTo>
                    <a:pt x="7792" y="3328"/>
                  </a:lnTo>
                  <a:lnTo>
                    <a:pt x="7786" y="3302"/>
                  </a:lnTo>
                  <a:lnTo>
                    <a:pt x="7781" y="3276"/>
                  </a:lnTo>
                  <a:lnTo>
                    <a:pt x="7774" y="3249"/>
                  </a:lnTo>
                  <a:lnTo>
                    <a:pt x="7770" y="3222"/>
                  </a:lnTo>
                  <a:lnTo>
                    <a:pt x="7766" y="3195"/>
                  </a:lnTo>
                  <a:lnTo>
                    <a:pt x="7763" y="3167"/>
                  </a:lnTo>
                  <a:lnTo>
                    <a:pt x="7759" y="3140"/>
                  </a:lnTo>
                  <a:lnTo>
                    <a:pt x="7756" y="3111"/>
                  </a:lnTo>
                  <a:lnTo>
                    <a:pt x="7754" y="3083"/>
                  </a:lnTo>
                  <a:lnTo>
                    <a:pt x="7753" y="3055"/>
                  </a:lnTo>
                  <a:lnTo>
                    <a:pt x="7752" y="3025"/>
                  </a:lnTo>
                  <a:lnTo>
                    <a:pt x="7752" y="2996"/>
                  </a:lnTo>
                  <a:lnTo>
                    <a:pt x="7753" y="2933"/>
                  </a:lnTo>
                  <a:lnTo>
                    <a:pt x="7756" y="2871"/>
                  </a:lnTo>
                  <a:lnTo>
                    <a:pt x="7758" y="2842"/>
                  </a:lnTo>
                  <a:lnTo>
                    <a:pt x="7762" y="2812"/>
                  </a:lnTo>
                  <a:lnTo>
                    <a:pt x="7765" y="2783"/>
                  </a:lnTo>
                  <a:lnTo>
                    <a:pt x="7769" y="2754"/>
                  </a:lnTo>
                  <a:lnTo>
                    <a:pt x="7774" y="2726"/>
                  </a:lnTo>
                  <a:lnTo>
                    <a:pt x="7780" y="2698"/>
                  </a:lnTo>
                  <a:lnTo>
                    <a:pt x="7785" y="2669"/>
                  </a:lnTo>
                  <a:lnTo>
                    <a:pt x="7791" y="2642"/>
                  </a:lnTo>
                  <a:lnTo>
                    <a:pt x="7798" y="2614"/>
                  </a:lnTo>
                  <a:lnTo>
                    <a:pt x="7807" y="2588"/>
                  </a:lnTo>
                  <a:lnTo>
                    <a:pt x="7815" y="2562"/>
                  </a:lnTo>
                  <a:lnTo>
                    <a:pt x="7824" y="2535"/>
                  </a:lnTo>
                  <a:lnTo>
                    <a:pt x="7834" y="2509"/>
                  </a:lnTo>
                  <a:lnTo>
                    <a:pt x="7845" y="2483"/>
                  </a:lnTo>
                  <a:lnTo>
                    <a:pt x="7856" y="2458"/>
                  </a:lnTo>
                  <a:lnTo>
                    <a:pt x="7868" y="2432"/>
                  </a:lnTo>
                  <a:lnTo>
                    <a:pt x="7881" y="2407"/>
                  </a:lnTo>
                  <a:lnTo>
                    <a:pt x="7894" y="2383"/>
                  </a:lnTo>
                  <a:lnTo>
                    <a:pt x="7908" y="2359"/>
                  </a:lnTo>
                  <a:lnTo>
                    <a:pt x="7924" y="2333"/>
                  </a:lnTo>
                  <a:lnTo>
                    <a:pt x="7940" y="2310"/>
                  </a:lnTo>
                  <a:lnTo>
                    <a:pt x="7956" y="2286"/>
                  </a:lnTo>
                  <a:lnTo>
                    <a:pt x="7973" y="2262"/>
                  </a:lnTo>
                  <a:lnTo>
                    <a:pt x="7991" y="2238"/>
                  </a:lnTo>
                  <a:lnTo>
                    <a:pt x="8011" y="2215"/>
                  </a:lnTo>
                  <a:lnTo>
                    <a:pt x="8031" y="2192"/>
                  </a:lnTo>
                  <a:lnTo>
                    <a:pt x="8051" y="2169"/>
                  </a:lnTo>
                  <a:lnTo>
                    <a:pt x="8073" y="2146"/>
                  </a:lnTo>
                  <a:lnTo>
                    <a:pt x="8091" y="2127"/>
                  </a:lnTo>
                  <a:lnTo>
                    <a:pt x="8110" y="2109"/>
                  </a:lnTo>
                  <a:lnTo>
                    <a:pt x="8129" y="2092"/>
                  </a:lnTo>
                  <a:lnTo>
                    <a:pt x="8148" y="2075"/>
                  </a:lnTo>
                  <a:lnTo>
                    <a:pt x="8168" y="2058"/>
                  </a:lnTo>
                  <a:lnTo>
                    <a:pt x="8187" y="2043"/>
                  </a:lnTo>
                  <a:lnTo>
                    <a:pt x="8207" y="2028"/>
                  </a:lnTo>
                  <a:lnTo>
                    <a:pt x="8228" y="2013"/>
                  </a:lnTo>
                  <a:lnTo>
                    <a:pt x="8248" y="1998"/>
                  </a:lnTo>
                  <a:lnTo>
                    <a:pt x="8269" y="1986"/>
                  </a:lnTo>
                  <a:lnTo>
                    <a:pt x="8290" y="1972"/>
                  </a:lnTo>
                  <a:lnTo>
                    <a:pt x="8311" y="1961"/>
                  </a:lnTo>
                  <a:lnTo>
                    <a:pt x="8334" y="1949"/>
                  </a:lnTo>
                  <a:lnTo>
                    <a:pt x="8356" y="1937"/>
                  </a:lnTo>
                  <a:lnTo>
                    <a:pt x="8378" y="1927"/>
                  </a:lnTo>
                  <a:lnTo>
                    <a:pt x="8400" y="1916"/>
                  </a:lnTo>
                  <a:lnTo>
                    <a:pt x="8423" y="1908"/>
                  </a:lnTo>
                  <a:lnTo>
                    <a:pt x="8446" y="1898"/>
                  </a:lnTo>
                  <a:lnTo>
                    <a:pt x="8469" y="1890"/>
                  </a:lnTo>
                  <a:lnTo>
                    <a:pt x="8493" y="1883"/>
                  </a:lnTo>
                  <a:lnTo>
                    <a:pt x="8517" y="1875"/>
                  </a:lnTo>
                  <a:lnTo>
                    <a:pt x="8541" y="1869"/>
                  </a:lnTo>
                  <a:lnTo>
                    <a:pt x="8565" y="1864"/>
                  </a:lnTo>
                  <a:lnTo>
                    <a:pt x="8591" y="1858"/>
                  </a:lnTo>
                  <a:lnTo>
                    <a:pt x="8615" y="1854"/>
                  </a:lnTo>
                  <a:lnTo>
                    <a:pt x="8640" y="1850"/>
                  </a:lnTo>
                  <a:lnTo>
                    <a:pt x="8666" y="1846"/>
                  </a:lnTo>
                  <a:lnTo>
                    <a:pt x="8692" y="1844"/>
                  </a:lnTo>
                  <a:lnTo>
                    <a:pt x="8718" y="1842"/>
                  </a:lnTo>
                  <a:lnTo>
                    <a:pt x="8744" y="1839"/>
                  </a:lnTo>
                  <a:lnTo>
                    <a:pt x="8771" y="1838"/>
                  </a:lnTo>
                  <a:lnTo>
                    <a:pt x="8798" y="1838"/>
                  </a:lnTo>
                  <a:lnTo>
                    <a:pt x="8845" y="1839"/>
                  </a:lnTo>
                  <a:lnTo>
                    <a:pt x="8890" y="1843"/>
                  </a:lnTo>
                  <a:lnTo>
                    <a:pt x="8935" y="1848"/>
                  </a:lnTo>
                  <a:lnTo>
                    <a:pt x="8980" y="1855"/>
                  </a:lnTo>
                  <a:lnTo>
                    <a:pt x="9025" y="1865"/>
                  </a:lnTo>
                  <a:lnTo>
                    <a:pt x="9068" y="1876"/>
                  </a:lnTo>
                  <a:lnTo>
                    <a:pt x="9111" y="1890"/>
                  </a:lnTo>
                  <a:lnTo>
                    <a:pt x="9154" y="1907"/>
                  </a:lnTo>
                  <a:lnTo>
                    <a:pt x="9197" y="1926"/>
                  </a:lnTo>
                  <a:lnTo>
                    <a:pt x="9238" y="1946"/>
                  </a:lnTo>
                  <a:lnTo>
                    <a:pt x="9281" y="1970"/>
                  </a:lnTo>
                  <a:lnTo>
                    <a:pt x="9322" y="1995"/>
                  </a:lnTo>
                  <a:lnTo>
                    <a:pt x="9363" y="2024"/>
                  </a:lnTo>
                  <a:lnTo>
                    <a:pt x="9403" y="2054"/>
                  </a:lnTo>
                  <a:lnTo>
                    <a:pt x="9443" y="2088"/>
                  </a:lnTo>
                  <a:lnTo>
                    <a:pt x="9482" y="2124"/>
                  </a:lnTo>
                  <a:lnTo>
                    <a:pt x="9500" y="2142"/>
                  </a:lnTo>
                  <a:lnTo>
                    <a:pt x="9518" y="2160"/>
                  </a:lnTo>
                  <a:lnTo>
                    <a:pt x="9533" y="2177"/>
                  </a:lnTo>
                  <a:lnTo>
                    <a:pt x="9550" y="2196"/>
                  </a:lnTo>
                  <a:lnTo>
                    <a:pt x="9566" y="2216"/>
                  </a:lnTo>
                  <a:lnTo>
                    <a:pt x="9582" y="2236"/>
                  </a:lnTo>
                  <a:lnTo>
                    <a:pt x="9597" y="2257"/>
                  </a:lnTo>
                  <a:lnTo>
                    <a:pt x="9610" y="2279"/>
                  </a:lnTo>
                  <a:lnTo>
                    <a:pt x="9624" y="2301"/>
                  </a:lnTo>
                  <a:lnTo>
                    <a:pt x="9638" y="2323"/>
                  </a:lnTo>
                  <a:lnTo>
                    <a:pt x="9650" y="2345"/>
                  </a:lnTo>
                  <a:lnTo>
                    <a:pt x="9663" y="2368"/>
                  </a:lnTo>
                  <a:lnTo>
                    <a:pt x="9675" y="2391"/>
                  </a:lnTo>
                  <a:lnTo>
                    <a:pt x="9685" y="2415"/>
                  </a:lnTo>
                  <a:lnTo>
                    <a:pt x="9696" y="2440"/>
                  </a:lnTo>
                  <a:lnTo>
                    <a:pt x="9706" y="2465"/>
                  </a:lnTo>
                  <a:lnTo>
                    <a:pt x="9716" y="2490"/>
                  </a:lnTo>
                  <a:lnTo>
                    <a:pt x="9724" y="2515"/>
                  </a:lnTo>
                  <a:lnTo>
                    <a:pt x="9733" y="2542"/>
                  </a:lnTo>
                  <a:lnTo>
                    <a:pt x="9741" y="2568"/>
                  </a:lnTo>
                  <a:lnTo>
                    <a:pt x="9748" y="2594"/>
                  </a:lnTo>
                  <a:lnTo>
                    <a:pt x="9755" y="2621"/>
                  </a:lnTo>
                  <a:lnTo>
                    <a:pt x="9760" y="2648"/>
                  </a:lnTo>
                  <a:lnTo>
                    <a:pt x="9766" y="2675"/>
                  </a:lnTo>
                  <a:lnTo>
                    <a:pt x="9770" y="2704"/>
                  </a:lnTo>
                  <a:lnTo>
                    <a:pt x="9775" y="2731"/>
                  </a:lnTo>
                  <a:lnTo>
                    <a:pt x="9778" y="2760"/>
                  </a:lnTo>
                  <a:lnTo>
                    <a:pt x="9781" y="2788"/>
                  </a:lnTo>
                  <a:lnTo>
                    <a:pt x="9783" y="2818"/>
                  </a:lnTo>
                  <a:lnTo>
                    <a:pt x="9785" y="2846"/>
                  </a:lnTo>
                  <a:lnTo>
                    <a:pt x="9786" y="2876"/>
                  </a:lnTo>
                  <a:lnTo>
                    <a:pt x="9786" y="2905"/>
                  </a:lnTo>
                  <a:close/>
                  <a:moveTo>
                    <a:pt x="9421" y="2944"/>
                  </a:moveTo>
                  <a:lnTo>
                    <a:pt x="9421" y="2896"/>
                  </a:lnTo>
                  <a:lnTo>
                    <a:pt x="9418" y="2848"/>
                  </a:lnTo>
                  <a:lnTo>
                    <a:pt x="9414" y="2803"/>
                  </a:lnTo>
                  <a:lnTo>
                    <a:pt x="9409" y="2759"/>
                  </a:lnTo>
                  <a:lnTo>
                    <a:pt x="9402" y="2718"/>
                  </a:lnTo>
                  <a:lnTo>
                    <a:pt x="9393" y="2678"/>
                  </a:lnTo>
                  <a:lnTo>
                    <a:pt x="9383" y="2639"/>
                  </a:lnTo>
                  <a:lnTo>
                    <a:pt x="9371" y="2602"/>
                  </a:lnTo>
                  <a:lnTo>
                    <a:pt x="9358" y="2566"/>
                  </a:lnTo>
                  <a:lnTo>
                    <a:pt x="9342" y="2532"/>
                  </a:lnTo>
                  <a:lnTo>
                    <a:pt x="9325" y="2500"/>
                  </a:lnTo>
                  <a:lnTo>
                    <a:pt x="9307" y="2468"/>
                  </a:lnTo>
                  <a:lnTo>
                    <a:pt x="9286" y="2436"/>
                  </a:lnTo>
                  <a:lnTo>
                    <a:pt x="9264" y="2407"/>
                  </a:lnTo>
                  <a:lnTo>
                    <a:pt x="9241" y="2379"/>
                  </a:lnTo>
                  <a:lnTo>
                    <a:pt x="9215" y="2350"/>
                  </a:lnTo>
                  <a:lnTo>
                    <a:pt x="9188" y="2324"/>
                  </a:lnTo>
                  <a:lnTo>
                    <a:pt x="9162" y="2299"/>
                  </a:lnTo>
                  <a:lnTo>
                    <a:pt x="9133" y="2275"/>
                  </a:lnTo>
                  <a:lnTo>
                    <a:pt x="9106" y="2254"/>
                  </a:lnTo>
                  <a:lnTo>
                    <a:pt x="9077" y="2235"/>
                  </a:lnTo>
                  <a:lnTo>
                    <a:pt x="9049" y="2217"/>
                  </a:lnTo>
                  <a:lnTo>
                    <a:pt x="9020" y="2202"/>
                  </a:lnTo>
                  <a:lnTo>
                    <a:pt x="8992" y="2188"/>
                  </a:lnTo>
                  <a:lnTo>
                    <a:pt x="8962" y="2175"/>
                  </a:lnTo>
                  <a:lnTo>
                    <a:pt x="8933" y="2165"/>
                  </a:lnTo>
                  <a:lnTo>
                    <a:pt x="8905" y="2155"/>
                  </a:lnTo>
                  <a:lnTo>
                    <a:pt x="8875" y="2148"/>
                  </a:lnTo>
                  <a:lnTo>
                    <a:pt x="8846" y="2143"/>
                  </a:lnTo>
                  <a:lnTo>
                    <a:pt x="8816" y="2138"/>
                  </a:lnTo>
                  <a:lnTo>
                    <a:pt x="8787" y="2136"/>
                  </a:lnTo>
                  <a:lnTo>
                    <a:pt x="8758" y="2135"/>
                  </a:lnTo>
                  <a:lnTo>
                    <a:pt x="8727" y="2136"/>
                  </a:lnTo>
                  <a:lnTo>
                    <a:pt x="8696" y="2138"/>
                  </a:lnTo>
                  <a:lnTo>
                    <a:pt x="8665" y="2142"/>
                  </a:lnTo>
                  <a:lnTo>
                    <a:pt x="8636" y="2147"/>
                  </a:lnTo>
                  <a:lnTo>
                    <a:pt x="8606" y="2154"/>
                  </a:lnTo>
                  <a:lnTo>
                    <a:pt x="8578" y="2163"/>
                  </a:lnTo>
                  <a:lnTo>
                    <a:pt x="8551" y="2173"/>
                  </a:lnTo>
                  <a:lnTo>
                    <a:pt x="8523" y="2185"/>
                  </a:lnTo>
                  <a:lnTo>
                    <a:pt x="8496" y="2200"/>
                  </a:lnTo>
                  <a:lnTo>
                    <a:pt x="8469" y="2215"/>
                  </a:lnTo>
                  <a:lnTo>
                    <a:pt x="8443" y="2233"/>
                  </a:lnTo>
                  <a:lnTo>
                    <a:pt x="8418" y="2252"/>
                  </a:lnTo>
                  <a:lnTo>
                    <a:pt x="8392" y="2274"/>
                  </a:lnTo>
                  <a:lnTo>
                    <a:pt x="8366" y="2297"/>
                  </a:lnTo>
                  <a:lnTo>
                    <a:pt x="8341" y="2324"/>
                  </a:lnTo>
                  <a:lnTo>
                    <a:pt x="8317" y="2351"/>
                  </a:lnTo>
                  <a:lnTo>
                    <a:pt x="8293" y="2381"/>
                  </a:lnTo>
                  <a:lnTo>
                    <a:pt x="8269" y="2411"/>
                  </a:lnTo>
                  <a:lnTo>
                    <a:pt x="8248" y="2443"/>
                  </a:lnTo>
                  <a:lnTo>
                    <a:pt x="8229" y="2475"/>
                  </a:lnTo>
                  <a:lnTo>
                    <a:pt x="8211" y="2509"/>
                  </a:lnTo>
                  <a:lnTo>
                    <a:pt x="8195" y="2543"/>
                  </a:lnTo>
                  <a:lnTo>
                    <a:pt x="8180" y="2579"/>
                  </a:lnTo>
                  <a:lnTo>
                    <a:pt x="8166" y="2615"/>
                  </a:lnTo>
                  <a:lnTo>
                    <a:pt x="8155" y="2653"/>
                  </a:lnTo>
                  <a:lnTo>
                    <a:pt x="8145" y="2692"/>
                  </a:lnTo>
                  <a:lnTo>
                    <a:pt x="8137" y="2733"/>
                  </a:lnTo>
                  <a:lnTo>
                    <a:pt x="8129" y="2774"/>
                  </a:lnTo>
                  <a:lnTo>
                    <a:pt x="8124" y="2819"/>
                  </a:lnTo>
                  <a:lnTo>
                    <a:pt x="8120" y="2863"/>
                  </a:lnTo>
                  <a:lnTo>
                    <a:pt x="8118" y="2909"/>
                  </a:lnTo>
                  <a:lnTo>
                    <a:pt x="8117" y="2957"/>
                  </a:lnTo>
                  <a:lnTo>
                    <a:pt x="8118" y="3006"/>
                  </a:lnTo>
                  <a:lnTo>
                    <a:pt x="8120" y="3055"/>
                  </a:lnTo>
                  <a:lnTo>
                    <a:pt x="8124" y="3101"/>
                  </a:lnTo>
                  <a:lnTo>
                    <a:pt x="8130" y="3146"/>
                  </a:lnTo>
                  <a:lnTo>
                    <a:pt x="8138" y="3189"/>
                  </a:lnTo>
                  <a:lnTo>
                    <a:pt x="8147" y="3230"/>
                  </a:lnTo>
                  <a:lnTo>
                    <a:pt x="8158" y="3270"/>
                  </a:lnTo>
                  <a:lnTo>
                    <a:pt x="8170" y="3309"/>
                  </a:lnTo>
                  <a:lnTo>
                    <a:pt x="8185" y="3346"/>
                  </a:lnTo>
                  <a:lnTo>
                    <a:pt x="8201" y="3382"/>
                  </a:lnTo>
                  <a:lnTo>
                    <a:pt x="8218" y="3417"/>
                  </a:lnTo>
                  <a:lnTo>
                    <a:pt x="8237" y="3449"/>
                  </a:lnTo>
                  <a:lnTo>
                    <a:pt x="8258" y="3480"/>
                  </a:lnTo>
                  <a:lnTo>
                    <a:pt x="8280" y="3511"/>
                  </a:lnTo>
                  <a:lnTo>
                    <a:pt x="8303" y="3539"/>
                  </a:lnTo>
                  <a:lnTo>
                    <a:pt x="8328" y="3566"/>
                  </a:lnTo>
                  <a:lnTo>
                    <a:pt x="8352" y="3589"/>
                  </a:lnTo>
                  <a:lnTo>
                    <a:pt x="8377" y="3612"/>
                  </a:lnTo>
                  <a:lnTo>
                    <a:pt x="8403" y="3632"/>
                  </a:lnTo>
                  <a:lnTo>
                    <a:pt x="8429" y="3652"/>
                  </a:lnTo>
                  <a:lnTo>
                    <a:pt x="8457" y="3670"/>
                  </a:lnTo>
                  <a:lnTo>
                    <a:pt x="8485" y="3686"/>
                  </a:lnTo>
                  <a:lnTo>
                    <a:pt x="8515" y="3701"/>
                  </a:lnTo>
                  <a:lnTo>
                    <a:pt x="8544" y="3715"/>
                  </a:lnTo>
                  <a:lnTo>
                    <a:pt x="8575" y="3727"/>
                  </a:lnTo>
                  <a:lnTo>
                    <a:pt x="8606" y="3738"/>
                  </a:lnTo>
                  <a:lnTo>
                    <a:pt x="8638" y="3746"/>
                  </a:lnTo>
                  <a:lnTo>
                    <a:pt x="8671" y="3754"/>
                  </a:lnTo>
                  <a:lnTo>
                    <a:pt x="8703" y="3760"/>
                  </a:lnTo>
                  <a:lnTo>
                    <a:pt x="8737" y="3764"/>
                  </a:lnTo>
                  <a:lnTo>
                    <a:pt x="8771" y="3767"/>
                  </a:lnTo>
                  <a:lnTo>
                    <a:pt x="8804" y="3767"/>
                  </a:lnTo>
                  <a:lnTo>
                    <a:pt x="8836" y="3766"/>
                  </a:lnTo>
                  <a:lnTo>
                    <a:pt x="8867" y="3763"/>
                  </a:lnTo>
                  <a:lnTo>
                    <a:pt x="8896" y="3758"/>
                  </a:lnTo>
                  <a:lnTo>
                    <a:pt x="8926" y="3751"/>
                  </a:lnTo>
                  <a:lnTo>
                    <a:pt x="8955" y="3742"/>
                  </a:lnTo>
                  <a:lnTo>
                    <a:pt x="8984" y="3731"/>
                  </a:lnTo>
                  <a:lnTo>
                    <a:pt x="9012" y="3718"/>
                  </a:lnTo>
                  <a:lnTo>
                    <a:pt x="9039" y="3704"/>
                  </a:lnTo>
                  <a:lnTo>
                    <a:pt x="9066" y="3688"/>
                  </a:lnTo>
                  <a:lnTo>
                    <a:pt x="9092" y="3671"/>
                  </a:lnTo>
                  <a:lnTo>
                    <a:pt x="9116" y="3653"/>
                  </a:lnTo>
                  <a:lnTo>
                    <a:pt x="9141" y="3633"/>
                  </a:lnTo>
                  <a:lnTo>
                    <a:pt x="9164" y="3612"/>
                  </a:lnTo>
                  <a:lnTo>
                    <a:pt x="9186" y="3589"/>
                  </a:lnTo>
                  <a:lnTo>
                    <a:pt x="9207" y="3566"/>
                  </a:lnTo>
                  <a:lnTo>
                    <a:pt x="9227" y="3543"/>
                  </a:lnTo>
                  <a:lnTo>
                    <a:pt x="9250" y="3513"/>
                  </a:lnTo>
                  <a:lnTo>
                    <a:pt x="9272" y="3481"/>
                  </a:lnTo>
                  <a:lnTo>
                    <a:pt x="9292" y="3449"/>
                  </a:lnTo>
                  <a:lnTo>
                    <a:pt x="9311" y="3418"/>
                  </a:lnTo>
                  <a:lnTo>
                    <a:pt x="9329" y="3384"/>
                  </a:lnTo>
                  <a:lnTo>
                    <a:pt x="9345" y="3350"/>
                  </a:lnTo>
                  <a:lnTo>
                    <a:pt x="9360" y="3316"/>
                  </a:lnTo>
                  <a:lnTo>
                    <a:pt x="9372" y="3279"/>
                  </a:lnTo>
                  <a:lnTo>
                    <a:pt x="9384" y="3242"/>
                  </a:lnTo>
                  <a:lnTo>
                    <a:pt x="9393" y="3204"/>
                  </a:lnTo>
                  <a:lnTo>
                    <a:pt x="9402" y="3164"/>
                  </a:lnTo>
                  <a:lnTo>
                    <a:pt x="9409" y="3123"/>
                  </a:lnTo>
                  <a:lnTo>
                    <a:pt x="9414" y="3081"/>
                  </a:lnTo>
                  <a:lnTo>
                    <a:pt x="9418" y="3037"/>
                  </a:lnTo>
                  <a:lnTo>
                    <a:pt x="9421" y="2991"/>
                  </a:lnTo>
                  <a:lnTo>
                    <a:pt x="9421" y="2944"/>
                  </a:lnTo>
                  <a:close/>
                  <a:moveTo>
                    <a:pt x="1397" y="3687"/>
                  </a:moveTo>
                  <a:lnTo>
                    <a:pt x="1382" y="4009"/>
                  </a:lnTo>
                  <a:lnTo>
                    <a:pt x="21" y="4009"/>
                  </a:lnTo>
                  <a:lnTo>
                    <a:pt x="25" y="3877"/>
                  </a:lnTo>
                  <a:lnTo>
                    <a:pt x="29" y="3727"/>
                  </a:lnTo>
                  <a:lnTo>
                    <a:pt x="34" y="3569"/>
                  </a:lnTo>
                  <a:lnTo>
                    <a:pt x="38" y="3408"/>
                  </a:lnTo>
                  <a:lnTo>
                    <a:pt x="41" y="3253"/>
                  </a:lnTo>
                  <a:lnTo>
                    <a:pt x="43" y="3109"/>
                  </a:lnTo>
                  <a:lnTo>
                    <a:pt x="45" y="2985"/>
                  </a:lnTo>
                  <a:lnTo>
                    <a:pt x="45" y="2889"/>
                  </a:lnTo>
                  <a:lnTo>
                    <a:pt x="44" y="2767"/>
                  </a:lnTo>
                  <a:lnTo>
                    <a:pt x="43" y="2638"/>
                  </a:lnTo>
                  <a:lnTo>
                    <a:pt x="40" y="2504"/>
                  </a:lnTo>
                  <a:lnTo>
                    <a:pt x="37" y="2369"/>
                  </a:lnTo>
                  <a:lnTo>
                    <a:pt x="34" y="2235"/>
                  </a:lnTo>
                  <a:lnTo>
                    <a:pt x="29" y="2107"/>
                  </a:lnTo>
                  <a:lnTo>
                    <a:pt x="24" y="1986"/>
                  </a:lnTo>
                  <a:lnTo>
                    <a:pt x="19" y="1876"/>
                  </a:lnTo>
                  <a:lnTo>
                    <a:pt x="1308" y="1876"/>
                  </a:lnTo>
                  <a:lnTo>
                    <a:pt x="1291" y="2195"/>
                  </a:lnTo>
                  <a:lnTo>
                    <a:pt x="1182" y="2191"/>
                  </a:lnTo>
                  <a:lnTo>
                    <a:pt x="1070" y="2187"/>
                  </a:lnTo>
                  <a:lnTo>
                    <a:pt x="957" y="2183"/>
                  </a:lnTo>
                  <a:lnTo>
                    <a:pt x="840" y="2180"/>
                  </a:lnTo>
                  <a:lnTo>
                    <a:pt x="722" y="2176"/>
                  </a:lnTo>
                  <a:lnTo>
                    <a:pt x="603" y="2175"/>
                  </a:lnTo>
                  <a:lnTo>
                    <a:pt x="484" y="2173"/>
                  </a:lnTo>
                  <a:lnTo>
                    <a:pt x="362" y="2173"/>
                  </a:lnTo>
                  <a:lnTo>
                    <a:pt x="366" y="2233"/>
                  </a:lnTo>
                  <a:lnTo>
                    <a:pt x="368" y="2293"/>
                  </a:lnTo>
                  <a:lnTo>
                    <a:pt x="369" y="2355"/>
                  </a:lnTo>
                  <a:lnTo>
                    <a:pt x="371" y="2421"/>
                  </a:lnTo>
                  <a:lnTo>
                    <a:pt x="372" y="2492"/>
                  </a:lnTo>
                  <a:lnTo>
                    <a:pt x="373" y="2569"/>
                  </a:lnTo>
                  <a:lnTo>
                    <a:pt x="374" y="2657"/>
                  </a:lnTo>
                  <a:lnTo>
                    <a:pt x="374" y="2753"/>
                  </a:lnTo>
                  <a:lnTo>
                    <a:pt x="417" y="2752"/>
                  </a:lnTo>
                  <a:lnTo>
                    <a:pt x="460" y="2752"/>
                  </a:lnTo>
                  <a:lnTo>
                    <a:pt x="505" y="2752"/>
                  </a:lnTo>
                  <a:lnTo>
                    <a:pt x="550" y="2751"/>
                  </a:lnTo>
                  <a:lnTo>
                    <a:pt x="594" y="2750"/>
                  </a:lnTo>
                  <a:lnTo>
                    <a:pt x="639" y="2750"/>
                  </a:lnTo>
                  <a:lnTo>
                    <a:pt x="684" y="2749"/>
                  </a:lnTo>
                  <a:lnTo>
                    <a:pt x="728" y="2748"/>
                  </a:lnTo>
                  <a:lnTo>
                    <a:pt x="783" y="2746"/>
                  </a:lnTo>
                  <a:lnTo>
                    <a:pt x="837" y="2744"/>
                  </a:lnTo>
                  <a:lnTo>
                    <a:pt x="891" y="2742"/>
                  </a:lnTo>
                  <a:lnTo>
                    <a:pt x="943" y="2740"/>
                  </a:lnTo>
                  <a:lnTo>
                    <a:pt x="993" y="2738"/>
                  </a:lnTo>
                  <a:lnTo>
                    <a:pt x="1042" y="2734"/>
                  </a:lnTo>
                  <a:lnTo>
                    <a:pt x="1088" y="2732"/>
                  </a:lnTo>
                  <a:lnTo>
                    <a:pt x="1131" y="2729"/>
                  </a:lnTo>
                  <a:lnTo>
                    <a:pt x="1131" y="3051"/>
                  </a:lnTo>
                  <a:lnTo>
                    <a:pt x="1043" y="3048"/>
                  </a:lnTo>
                  <a:lnTo>
                    <a:pt x="952" y="3046"/>
                  </a:lnTo>
                  <a:lnTo>
                    <a:pt x="860" y="3043"/>
                  </a:lnTo>
                  <a:lnTo>
                    <a:pt x="764" y="3041"/>
                  </a:lnTo>
                  <a:lnTo>
                    <a:pt x="668" y="3039"/>
                  </a:lnTo>
                  <a:lnTo>
                    <a:pt x="570" y="3037"/>
                  </a:lnTo>
                  <a:lnTo>
                    <a:pt x="472" y="3036"/>
                  </a:lnTo>
                  <a:lnTo>
                    <a:pt x="374" y="3036"/>
                  </a:lnTo>
                  <a:lnTo>
                    <a:pt x="374" y="3131"/>
                  </a:lnTo>
                  <a:lnTo>
                    <a:pt x="375" y="3221"/>
                  </a:lnTo>
                  <a:lnTo>
                    <a:pt x="376" y="3306"/>
                  </a:lnTo>
                  <a:lnTo>
                    <a:pt x="378" y="3387"/>
                  </a:lnTo>
                  <a:lnTo>
                    <a:pt x="380" y="3467"/>
                  </a:lnTo>
                  <a:lnTo>
                    <a:pt x="382" y="3547"/>
                  </a:lnTo>
                  <a:lnTo>
                    <a:pt x="384" y="3630"/>
                  </a:lnTo>
                  <a:lnTo>
                    <a:pt x="387" y="3715"/>
                  </a:lnTo>
                  <a:lnTo>
                    <a:pt x="517" y="3714"/>
                  </a:lnTo>
                  <a:lnTo>
                    <a:pt x="647" y="3713"/>
                  </a:lnTo>
                  <a:lnTo>
                    <a:pt x="776" y="3711"/>
                  </a:lnTo>
                  <a:lnTo>
                    <a:pt x="905" y="3706"/>
                  </a:lnTo>
                  <a:lnTo>
                    <a:pt x="1031" y="3703"/>
                  </a:lnTo>
                  <a:lnTo>
                    <a:pt x="1156" y="3698"/>
                  </a:lnTo>
                  <a:lnTo>
                    <a:pt x="1278" y="3693"/>
                  </a:lnTo>
                  <a:lnTo>
                    <a:pt x="1397" y="3687"/>
                  </a:lnTo>
                  <a:close/>
                  <a:moveTo>
                    <a:pt x="3341" y="3661"/>
                  </a:moveTo>
                  <a:lnTo>
                    <a:pt x="3314" y="3980"/>
                  </a:lnTo>
                  <a:lnTo>
                    <a:pt x="3291" y="3989"/>
                  </a:lnTo>
                  <a:lnTo>
                    <a:pt x="3266" y="3996"/>
                  </a:lnTo>
                  <a:lnTo>
                    <a:pt x="3239" y="4002"/>
                  </a:lnTo>
                  <a:lnTo>
                    <a:pt x="3212" y="4009"/>
                  </a:lnTo>
                  <a:lnTo>
                    <a:pt x="3184" y="4015"/>
                  </a:lnTo>
                  <a:lnTo>
                    <a:pt x="3155" y="4021"/>
                  </a:lnTo>
                  <a:lnTo>
                    <a:pt x="3125" y="4025"/>
                  </a:lnTo>
                  <a:lnTo>
                    <a:pt x="3095" y="4031"/>
                  </a:lnTo>
                  <a:lnTo>
                    <a:pt x="3063" y="4035"/>
                  </a:lnTo>
                  <a:lnTo>
                    <a:pt x="3032" y="4038"/>
                  </a:lnTo>
                  <a:lnTo>
                    <a:pt x="3000" y="4041"/>
                  </a:lnTo>
                  <a:lnTo>
                    <a:pt x="2969" y="4044"/>
                  </a:lnTo>
                  <a:lnTo>
                    <a:pt x="2936" y="4046"/>
                  </a:lnTo>
                  <a:lnTo>
                    <a:pt x="2903" y="4048"/>
                  </a:lnTo>
                  <a:lnTo>
                    <a:pt x="2872" y="4049"/>
                  </a:lnTo>
                  <a:lnTo>
                    <a:pt x="2839" y="4049"/>
                  </a:lnTo>
                  <a:lnTo>
                    <a:pt x="2805" y="4049"/>
                  </a:lnTo>
                  <a:lnTo>
                    <a:pt x="2772" y="4048"/>
                  </a:lnTo>
                  <a:lnTo>
                    <a:pt x="2739" y="4046"/>
                  </a:lnTo>
                  <a:lnTo>
                    <a:pt x="2706" y="4044"/>
                  </a:lnTo>
                  <a:lnTo>
                    <a:pt x="2674" y="4041"/>
                  </a:lnTo>
                  <a:lnTo>
                    <a:pt x="2642" y="4038"/>
                  </a:lnTo>
                  <a:lnTo>
                    <a:pt x="2610" y="4034"/>
                  </a:lnTo>
                  <a:lnTo>
                    <a:pt x="2580" y="4030"/>
                  </a:lnTo>
                  <a:lnTo>
                    <a:pt x="2549" y="4024"/>
                  </a:lnTo>
                  <a:lnTo>
                    <a:pt x="2520" y="4019"/>
                  </a:lnTo>
                  <a:lnTo>
                    <a:pt x="2490" y="4013"/>
                  </a:lnTo>
                  <a:lnTo>
                    <a:pt x="2461" y="4005"/>
                  </a:lnTo>
                  <a:lnTo>
                    <a:pt x="2433" y="3998"/>
                  </a:lnTo>
                  <a:lnTo>
                    <a:pt x="2405" y="3990"/>
                  </a:lnTo>
                  <a:lnTo>
                    <a:pt x="2378" y="3981"/>
                  </a:lnTo>
                  <a:lnTo>
                    <a:pt x="2351" y="3972"/>
                  </a:lnTo>
                  <a:lnTo>
                    <a:pt x="2325" y="3962"/>
                  </a:lnTo>
                  <a:lnTo>
                    <a:pt x="2299" y="3952"/>
                  </a:lnTo>
                  <a:lnTo>
                    <a:pt x="2274" y="3940"/>
                  </a:lnTo>
                  <a:lnTo>
                    <a:pt x="2249" y="3929"/>
                  </a:lnTo>
                  <a:lnTo>
                    <a:pt x="2225" y="3917"/>
                  </a:lnTo>
                  <a:lnTo>
                    <a:pt x="2202" y="3904"/>
                  </a:lnTo>
                  <a:lnTo>
                    <a:pt x="2178" y="3891"/>
                  </a:lnTo>
                  <a:lnTo>
                    <a:pt x="2156" y="3877"/>
                  </a:lnTo>
                  <a:lnTo>
                    <a:pt x="2135" y="3862"/>
                  </a:lnTo>
                  <a:lnTo>
                    <a:pt x="2114" y="3847"/>
                  </a:lnTo>
                  <a:lnTo>
                    <a:pt x="2093" y="3832"/>
                  </a:lnTo>
                  <a:lnTo>
                    <a:pt x="2073" y="3815"/>
                  </a:lnTo>
                  <a:lnTo>
                    <a:pt x="2054" y="3798"/>
                  </a:lnTo>
                  <a:lnTo>
                    <a:pt x="2035" y="3781"/>
                  </a:lnTo>
                  <a:lnTo>
                    <a:pt x="2017" y="3763"/>
                  </a:lnTo>
                  <a:lnTo>
                    <a:pt x="2000" y="3744"/>
                  </a:lnTo>
                  <a:lnTo>
                    <a:pt x="1968" y="3706"/>
                  </a:lnTo>
                  <a:lnTo>
                    <a:pt x="1936" y="3666"/>
                  </a:lnTo>
                  <a:lnTo>
                    <a:pt x="1907" y="3625"/>
                  </a:lnTo>
                  <a:lnTo>
                    <a:pt x="1879" y="3583"/>
                  </a:lnTo>
                  <a:lnTo>
                    <a:pt x="1853" y="3539"/>
                  </a:lnTo>
                  <a:lnTo>
                    <a:pt x="1829" y="3494"/>
                  </a:lnTo>
                  <a:lnTo>
                    <a:pt x="1807" y="3446"/>
                  </a:lnTo>
                  <a:lnTo>
                    <a:pt x="1787" y="3399"/>
                  </a:lnTo>
                  <a:lnTo>
                    <a:pt x="1777" y="3375"/>
                  </a:lnTo>
                  <a:lnTo>
                    <a:pt x="1768" y="3350"/>
                  </a:lnTo>
                  <a:lnTo>
                    <a:pt x="1759" y="3325"/>
                  </a:lnTo>
                  <a:lnTo>
                    <a:pt x="1752" y="3301"/>
                  </a:lnTo>
                  <a:lnTo>
                    <a:pt x="1744" y="3276"/>
                  </a:lnTo>
                  <a:lnTo>
                    <a:pt x="1738" y="3250"/>
                  </a:lnTo>
                  <a:lnTo>
                    <a:pt x="1732" y="3225"/>
                  </a:lnTo>
                  <a:lnTo>
                    <a:pt x="1727" y="3199"/>
                  </a:lnTo>
                  <a:lnTo>
                    <a:pt x="1721" y="3174"/>
                  </a:lnTo>
                  <a:lnTo>
                    <a:pt x="1717" y="3147"/>
                  </a:lnTo>
                  <a:lnTo>
                    <a:pt x="1714" y="3122"/>
                  </a:lnTo>
                  <a:lnTo>
                    <a:pt x="1711" y="3096"/>
                  </a:lnTo>
                  <a:lnTo>
                    <a:pt x="1709" y="3069"/>
                  </a:lnTo>
                  <a:lnTo>
                    <a:pt x="1707" y="3043"/>
                  </a:lnTo>
                  <a:lnTo>
                    <a:pt x="1705" y="3017"/>
                  </a:lnTo>
                  <a:lnTo>
                    <a:pt x="1705" y="2990"/>
                  </a:lnTo>
                  <a:lnTo>
                    <a:pt x="1705" y="2962"/>
                  </a:lnTo>
                  <a:lnTo>
                    <a:pt x="1708" y="2935"/>
                  </a:lnTo>
                  <a:lnTo>
                    <a:pt x="1710" y="2906"/>
                  </a:lnTo>
                  <a:lnTo>
                    <a:pt x="1712" y="2879"/>
                  </a:lnTo>
                  <a:lnTo>
                    <a:pt x="1716" y="2850"/>
                  </a:lnTo>
                  <a:lnTo>
                    <a:pt x="1720" y="2822"/>
                  </a:lnTo>
                  <a:lnTo>
                    <a:pt x="1726" y="2794"/>
                  </a:lnTo>
                  <a:lnTo>
                    <a:pt x="1732" y="2766"/>
                  </a:lnTo>
                  <a:lnTo>
                    <a:pt x="1738" y="2739"/>
                  </a:lnTo>
                  <a:lnTo>
                    <a:pt x="1746" y="2710"/>
                  </a:lnTo>
                  <a:lnTo>
                    <a:pt x="1754" y="2683"/>
                  </a:lnTo>
                  <a:lnTo>
                    <a:pt x="1762" y="2655"/>
                  </a:lnTo>
                  <a:lnTo>
                    <a:pt x="1772" y="2628"/>
                  </a:lnTo>
                  <a:lnTo>
                    <a:pt x="1782" y="2601"/>
                  </a:lnTo>
                  <a:lnTo>
                    <a:pt x="1793" y="2573"/>
                  </a:lnTo>
                  <a:lnTo>
                    <a:pt x="1805" y="2546"/>
                  </a:lnTo>
                  <a:lnTo>
                    <a:pt x="1816" y="2520"/>
                  </a:lnTo>
                  <a:lnTo>
                    <a:pt x="1829" y="2493"/>
                  </a:lnTo>
                  <a:lnTo>
                    <a:pt x="1841" y="2467"/>
                  </a:lnTo>
                  <a:lnTo>
                    <a:pt x="1855" y="2442"/>
                  </a:lnTo>
                  <a:lnTo>
                    <a:pt x="1869" y="2416"/>
                  </a:lnTo>
                  <a:lnTo>
                    <a:pt x="1884" y="2391"/>
                  </a:lnTo>
                  <a:lnTo>
                    <a:pt x="1898" y="2367"/>
                  </a:lnTo>
                  <a:lnTo>
                    <a:pt x="1914" y="2342"/>
                  </a:lnTo>
                  <a:lnTo>
                    <a:pt x="1930" y="2319"/>
                  </a:lnTo>
                  <a:lnTo>
                    <a:pt x="1947" y="2294"/>
                  </a:lnTo>
                  <a:lnTo>
                    <a:pt x="1964" y="2272"/>
                  </a:lnTo>
                  <a:lnTo>
                    <a:pt x="1980" y="2249"/>
                  </a:lnTo>
                  <a:lnTo>
                    <a:pt x="1998" y="2227"/>
                  </a:lnTo>
                  <a:lnTo>
                    <a:pt x="2016" y="2206"/>
                  </a:lnTo>
                  <a:lnTo>
                    <a:pt x="2034" y="2185"/>
                  </a:lnTo>
                  <a:lnTo>
                    <a:pt x="2053" y="2165"/>
                  </a:lnTo>
                  <a:lnTo>
                    <a:pt x="2072" y="2145"/>
                  </a:lnTo>
                  <a:lnTo>
                    <a:pt x="2092" y="2126"/>
                  </a:lnTo>
                  <a:lnTo>
                    <a:pt x="2112" y="2107"/>
                  </a:lnTo>
                  <a:lnTo>
                    <a:pt x="2132" y="2089"/>
                  </a:lnTo>
                  <a:lnTo>
                    <a:pt x="2153" y="2072"/>
                  </a:lnTo>
                  <a:lnTo>
                    <a:pt x="2175" y="2055"/>
                  </a:lnTo>
                  <a:lnTo>
                    <a:pt x="2197" y="2039"/>
                  </a:lnTo>
                  <a:lnTo>
                    <a:pt x="2220" y="2024"/>
                  </a:lnTo>
                  <a:lnTo>
                    <a:pt x="2243" y="2009"/>
                  </a:lnTo>
                  <a:lnTo>
                    <a:pt x="2266" y="1995"/>
                  </a:lnTo>
                  <a:lnTo>
                    <a:pt x="2290" y="1982"/>
                  </a:lnTo>
                  <a:lnTo>
                    <a:pt x="2314" y="1969"/>
                  </a:lnTo>
                  <a:lnTo>
                    <a:pt x="2340" y="1957"/>
                  </a:lnTo>
                  <a:lnTo>
                    <a:pt x="2365" y="1946"/>
                  </a:lnTo>
                  <a:lnTo>
                    <a:pt x="2390" y="1935"/>
                  </a:lnTo>
                  <a:lnTo>
                    <a:pt x="2417" y="1925"/>
                  </a:lnTo>
                  <a:lnTo>
                    <a:pt x="2443" y="1915"/>
                  </a:lnTo>
                  <a:lnTo>
                    <a:pt x="2470" y="1907"/>
                  </a:lnTo>
                  <a:lnTo>
                    <a:pt x="2498" y="1898"/>
                  </a:lnTo>
                  <a:lnTo>
                    <a:pt x="2525" y="1890"/>
                  </a:lnTo>
                  <a:lnTo>
                    <a:pt x="2553" y="1884"/>
                  </a:lnTo>
                  <a:lnTo>
                    <a:pt x="2581" y="1877"/>
                  </a:lnTo>
                  <a:lnTo>
                    <a:pt x="2610" y="1871"/>
                  </a:lnTo>
                  <a:lnTo>
                    <a:pt x="2639" y="1866"/>
                  </a:lnTo>
                  <a:lnTo>
                    <a:pt x="2668" y="1862"/>
                  </a:lnTo>
                  <a:lnTo>
                    <a:pt x="2699" y="1857"/>
                  </a:lnTo>
                  <a:lnTo>
                    <a:pt x="2728" y="1854"/>
                  </a:lnTo>
                  <a:lnTo>
                    <a:pt x="2759" y="1851"/>
                  </a:lnTo>
                  <a:lnTo>
                    <a:pt x="2789" y="1849"/>
                  </a:lnTo>
                  <a:lnTo>
                    <a:pt x="2821" y="1848"/>
                  </a:lnTo>
                  <a:lnTo>
                    <a:pt x="2853" y="1847"/>
                  </a:lnTo>
                  <a:lnTo>
                    <a:pt x="2884" y="1847"/>
                  </a:lnTo>
                  <a:lnTo>
                    <a:pt x="2922" y="1848"/>
                  </a:lnTo>
                  <a:lnTo>
                    <a:pt x="2963" y="1852"/>
                  </a:lnTo>
                  <a:lnTo>
                    <a:pt x="3009" y="1857"/>
                  </a:lnTo>
                  <a:lnTo>
                    <a:pt x="3055" y="1865"/>
                  </a:lnTo>
                  <a:lnTo>
                    <a:pt x="3102" y="1873"/>
                  </a:lnTo>
                  <a:lnTo>
                    <a:pt x="3149" y="1884"/>
                  </a:lnTo>
                  <a:lnTo>
                    <a:pt x="3194" y="1894"/>
                  </a:lnTo>
                  <a:lnTo>
                    <a:pt x="3235" y="1905"/>
                  </a:lnTo>
                  <a:lnTo>
                    <a:pt x="3175" y="2231"/>
                  </a:lnTo>
                  <a:lnTo>
                    <a:pt x="3130" y="2217"/>
                  </a:lnTo>
                  <a:lnTo>
                    <a:pt x="3082" y="2206"/>
                  </a:lnTo>
                  <a:lnTo>
                    <a:pt x="3034" y="2194"/>
                  </a:lnTo>
                  <a:lnTo>
                    <a:pt x="2985" y="2185"/>
                  </a:lnTo>
                  <a:lnTo>
                    <a:pt x="2939" y="2177"/>
                  </a:lnTo>
                  <a:lnTo>
                    <a:pt x="2895" y="2172"/>
                  </a:lnTo>
                  <a:lnTo>
                    <a:pt x="2853" y="2168"/>
                  </a:lnTo>
                  <a:lnTo>
                    <a:pt x="2816" y="2167"/>
                  </a:lnTo>
                  <a:lnTo>
                    <a:pt x="2769" y="2168"/>
                  </a:lnTo>
                  <a:lnTo>
                    <a:pt x="2724" y="2170"/>
                  </a:lnTo>
                  <a:lnTo>
                    <a:pt x="2682" y="2174"/>
                  </a:lnTo>
                  <a:lnTo>
                    <a:pt x="2641" y="2180"/>
                  </a:lnTo>
                  <a:lnTo>
                    <a:pt x="2601" y="2187"/>
                  </a:lnTo>
                  <a:lnTo>
                    <a:pt x="2563" y="2196"/>
                  </a:lnTo>
                  <a:lnTo>
                    <a:pt x="2527" y="2207"/>
                  </a:lnTo>
                  <a:lnTo>
                    <a:pt x="2492" y="2220"/>
                  </a:lnTo>
                  <a:lnTo>
                    <a:pt x="2459" y="2234"/>
                  </a:lnTo>
                  <a:lnTo>
                    <a:pt x="2427" y="2250"/>
                  </a:lnTo>
                  <a:lnTo>
                    <a:pt x="2395" y="2269"/>
                  </a:lnTo>
                  <a:lnTo>
                    <a:pt x="2366" y="2289"/>
                  </a:lnTo>
                  <a:lnTo>
                    <a:pt x="2339" y="2311"/>
                  </a:lnTo>
                  <a:lnTo>
                    <a:pt x="2311" y="2335"/>
                  </a:lnTo>
                  <a:lnTo>
                    <a:pt x="2285" y="2361"/>
                  </a:lnTo>
                  <a:lnTo>
                    <a:pt x="2261" y="2389"/>
                  </a:lnTo>
                  <a:lnTo>
                    <a:pt x="2236" y="2419"/>
                  </a:lnTo>
                  <a:lnTo>
                    <a:pt x="2214" y="2449"/>
                  </a:lnTo>
                  <a:lnTo>
                    <a:pt x="2194" y="2481"/>
                  </a:lnTo>
                  <a:lnTo>
                    <a:pt x="2175" y="2512"/>
                  </a:lnTo>
                  <a:lnTo>
                    <a:pt x="2158" y="2545"/>
                  </a:lnTo>
                  <a:lnTo>
                    <a:pt x="2143" y="2578"/>
                  </a:lnTo>
                  <a:lnTo>
                    <a:pt x="2129" y="2612"/>
                  </a:lnTo>
                  <a:lnTo>
                    <a:pt x="2116" y="2646"/>
                  </a:lnTo>
                  <a:lnTo>
                    <a:pt x="2106" y="2682"/>
                  </a:lnTo>
                  <a:lnTo>
                    <a:pt x="2096" y="2717"/>
                  </a:lnTo>
                  <a:lnTo>
                    <a:pt x="2089" y="2753"/>
                  </a:lnTo>
                  <a:lnTo>
                    <a:pt x="2082" y="2790"/>
                  </a:lnTo>
                  <a:lnTo>
                    <a:pt x="2077" y="2827"/>
                  </a:lnTo>
                  <a:lnTo>
                    <a:pt x="2073" y="2865"/>
                  </a:lnTo>
                  <a:lnTo>
                    <a:pt x="2071" y="2903"/>
                  </a:lnTo>
                  <a:lnTo>
                    <a:pt x="2071" y="2942"/>
                  </a:lnTo>
                  <a:lnTo>
                    <a:pt x="2071" y="2984"/>
                  </a:lnTo>
                  <a:lnTo>
                    <a:pt x="2074" y="3025"/>
                  </a:lnTo>
                  <a:lnTo>
                    <a:pt x="2078" y="3065"/>
                  </a:lnTo>
                  <a:lnTo>
                    <a:pt x="2084" y="3105"/>
                  </a:lnTo>
                  <a:lnTo>
                    <a:pt x="2091" y="3143"/>
                  </a:lnTo>
                  <a:lnTo>
                    <a:pt x="2101" y="3180"/>
                  </a:lnTo>
                  <a:lnTo>
                    <a:pt x="2111" y="3216"/>
                  </a:lnTo>
                  <a:lnTo>
                    <a:pt x="2124" y="3251"/>
                  </a:lnTo>
                  <a:lnTo>
                    <a:pt x="2138" y="3285"/>
                  </a:lnTo>
                  <a:lnTo>
                    <a:pt x="2154" y="3320"/>
                  </a:lnTo>
                  <a:lnTo>
                    <a:pt x="2172" y="3353"/>
                  </a:lnTo>
                  <a:lnTo>
                    <a:pt x="2192" y="3385"/>
                  </a:lnTo>
                  <a:lnTo>
                    <a:pt x="2214" y="3417"/>
                  </a:lnTo>
                  <a:lnTo>
                    <a:pt x="2237" y="3448"/>
                  </a:lnTo>
                  <a:lnTo>
                    <a:pt x="2264" y="3479"/>
                  </a:lnTo>
                  <a:lnTo>
                    <a:pt x="2291" y="3509"/>
                  </a:lnTo>
                  <a:lnTo>
                    <a:pt x="2305" y="3524"/>
                  </a:lnTo>
                  <a:lnTo>
                    <a:pt x="2320" y="3539"/>
                  </a:lnTo>
                  <a:lnTo>
                    <a:pt x="2334" y="3553"/>
                  </a:lnTo>
                  <a:lnTo>
                    <a:pt x="2349" y="3565"/>
                  </a:lnTo>
                  <a:lnTo>
                    <a:pt x="2364" y="3578"/>
                  </a:lnTo>
                  <a:lnTo>
                    <a:pt x="2380" y="3591"/>
                  </a:lnTo>
                  <a:lnTo>
                    <a:pt x="2397" y="3602"/>
                  </a:lnTo>
                  <a:lnTo>
                    <a:pt x="2412" y="3613"/>
                  </a:lnTo>
                  <a:lnTo>
                    <a:pt x="2446" y="3634"/>
                  </a:lnTo>
                  <a:lnTo>
                    <a:pt x="2481" y="3653"/>
                  </a:lnTo>
                  <a:lnTo>
                    <a:pt x="2517" y="3671"/>
                  </a:lnTo>
                  <a:lnTo>
                    <a:pt x="2555" y="3685"/>
                  </a:lnTo>
                  <a:lnTo>
                    <a:pt x="2592" y="3699"/>
                  </a:lnTo>
                  <a:lnTo>
                    <a:pt x="2631" y="3711"/>
                  </a:lnTo>
                  <a:lnTo>
                    <a:pt x="2671" y="3721"/>
                  </a:lnTo>
                  <a:lnTo>
                    <a:pt x="2713" y="3728"/>
                  </a:lnTo>
                  <a:lnTo>
                    <a:pt x="2755" y="3735"/>
                  </a:lnTo>
                  <a:lnTo>
                    <a:pt x="2798" y="3739"/>
                  </a:lnTo>
                  <a:lnTo>
                    <a:pt x="2841" y="3742"/>
                  </a:lnTo>
                  <a:lnTo>
                    <a:pt x="2885" y="3743"/>
                  </a:lnTo>
                  <a:lnTo>
                    <a:pt x="2916" y="3742"/>
                  </a:lnTo>
                  <a:lnTo>
                    <a:pt x="2945" y="3741"/>
                  </a:lnTo>
                  <a:lnTo>
                    <a:pt x="2974" y="3739"/>
                  </a:lnTo>
                  <a:lnTo>
                    <a:pt x="3003" y="3737"/>
                  </a:lnTo>
                  <a:lnTo>
                    <a:pt x="3031" y="3733"/>
                  </a:lnTo>
                  <a:lnTo>
                    <a:pt x="3059" y="3728"/>
                  </a:lnTo>
                  <a:lnTo>
                    <a:pt x="3087" y="3724"/>
                  </a:lnTo>
                  <a:lnTo>
                    <a:pt x="3114" y="3719"/>
                  </a:lnTo>
                  <a:lnTo>
                    <a:pt x="3170" y="3706"/>
                  </a:lnTo>
                  <a:lnTo>
                    <a:pt x="3226" y="3693"/>
                  </a:lnTo>
                  <a:lnTo>
                    <a:pt x="3282" y="3678"/>
                  </a:lnTo>
                  <a:lnTo>
                    <a:pt x="3341" y="3661"/>
                  </a:lnTo>
                  <a:close/>
                  <a:moveTo>
                    <a:pt x="5666" y="2905"/>
                  </a:moveTo>
                  <a:lnTo>
                    <a:pt x="5666" y="2937"/>
                  </a:lnTo>
                  <a:lnTo>
                    <a:pt x="5665" y="2969"/>
                  </a:lnTo>
                  <a:lnTo>
                    <a:pt x="5664" y="3001"/>
                  </a:lnTo>
                  <a:lnTo>
                    <a:pt x="5662" y="3032"/>
                  </a:lnTo>
                  <a:lnTo>
                    <a:pt x="5659" y="3064"/>
                  </a:lnTo>
                  <a:lnTo>
                    <a:pt x="5656" y="3096"/>
                  </a:lnTo>
                  <a:lnTo>
                    <a:pt x="5652" y="3126"/>
                  </a:lnTo>
                  <a:lnTo>
                    <a:pt x="5646" y="3157"/>
                  </a:lnTo>
                  <a:lnTo>
                    <a:pt x="5641" y="3187"/>
                  </a:lnTo>
                  <a:lnTo>
                    <a:pt x="5636" y="3217"/>
                  </a:lnTo>
                  <a:lnTo>
                    <a:pt x="5628" y="3246"/>
                  </a:lnTo>
                  <a:lnTo>
                    <a:pt x="5622" y="3276"/>
                  </a:lnTo>
                  <a:lnTo>
                    <a:pt x="5614" y="3305"/>
                  </a:lnTo>
                  <a:lnTo>
                    <a:pt x="5605" y="3334"/>
                  </a:lnTo>
                  <a:lnTo>
                    <a:pt x="5597" y="3362"/>
                  </a:lnTo>
                  <a:lnTo>
                    <a:pt x="5587" y="3389"/>
                  </a:lnTo>
                  <a:lnTo>
                    <a:pt x="5577" y="3417"/>
                  </a:lnTo>
                  <a:lnTo>
                    <a:pt x="5566" y="3443"/>
                  </a:lnTo>
                  <a:lnTo>
                    <a:pt x="5555" y="3469"/>
                  </a:lnTo>
                  <a:lnTo>
                    <a:pt x="5542" y="3495"/>
                  </a:lnTo>
                  <a:lnTo>
                    <a:pt x="5529" y="3520"/>
                  </a:lnTo>
                  <a:lnTo>
                    <a:pt x="5517" y="3545"/>
                  </a:lnTo>
                  <a:lnTo>
                    <a:pt x="5503" y="3569"/>
                  </a:lnTo>
                  <a:lnTo>
                    <a:pt x="5488" y="3593"/>
                  </a:lnTo>
                  <a:lnTo>
                    <a:pt x="5474" y="3616"/>
                  </a:lnTo>
                  <a:lnTo>
                    <a:pt x="5458" y="3638"/>
                  </a:lnTo>
                  <a:lnTo>
                    <a:pt x="5441" y="3659"/>
                  </a:lnTo>
                  <a:lnTo>
                    <a:pt x="5424" y="3680"/>
                  </a:lnTo>
                  <a:lnTo>
                    <a:pt x="5407" y="3700"/>
                  </a:lnTo>
                  <a:lnTo>
                    <a:pt x="5389" y="3720"/>
                  </a:lnTo>
                  <a:lnTo>
                    <a:pt x="5370" y="3739"/>
                  </a:lnTo>
                  <a:lnTo>
                    <a:pt x="5351" y="3757"/>
                  </a:lnTo>
                  <a:lnTo>
                    <a:pt x="5316" y="3789"/>
                  </a:lnTo>
                  <a:lnTo>
                    <a:pt x="5279" y="3820"/>
                  </a:lnTo>
                  <a:lnTo>
                    <a:pt x="5241" y="3850"/>
                  </a:lnTo>
                  <a:lnTo>
                    <a:pt x="5202" y="3878"/>
                  </a:lnTo>
                  <a:lnTo>
                    <a:pt x="5163" y="3905"/>
                  </a:lnTo>
                  <a:lnTo>
                    <a:pt x="5122" y="3932"/>
                  </a:lnTo>
                  <a:lnTo>
                    <a:pt x="5080" y="3956"/>
                  </a:lnTo>
                  <a:lnTo>
                    <a:pt x="5036" y="3978"/>
                  </a:lnTo>
                  <a:lnTo>
                    <a:pt x="5014" y="3989"/>
                  </a:lnTo>
                  <a:lnTo>
                    <a:pt x="4992" y="3999"/>
                  </a:lnTo>
                  <a:lnTo>
                    <a:pt x="4969" y="4008"/>
                  </a:lnTo>
                  <a:lnTo>
                    <a:pt x="4946" y="4017"/>
                  </a:lnTo>
                  <a:lnTo>
                    <a:pt x="4923" y="4025"/>
                  </a:lnTo>
                  <a:lnTo>
                    <a:pt x="4898" y="4033"/>
                  </a:lnTo>
                  <a:lnTo>
                    <a:pt x="4874" y="4039"/>
                  </a:lnTo>
                  <a:lnTo>
                    <a:pt x="4849" y="4045"/>
                  </a:lnTo>
                  <a:lnTo>
                    <a:pt x="4824" y="4052"/>
                  </a:lnTo>
                  <a:lnTo>
                    <a:pt x="4798" y="4057"/>
                  </a:lnTo>
                  <a:lnTo>
                    <a:pt x="4772" y="4061"/>
                  </a:lnTo>
                  <a:lnTo>
                    <a:pt x="4746" y="4064"/>
                  </a:lnTo>
                  <a:lnTo>
                    <a:pt x="4718" y="4068"/>
                  </a:lnTo>
                  <a:lnTo>
                    <a:pt x="4691" y="4070"/>
                  </a:lnTo>
                  <a:lnTo>
                    <a:pt x="4663" y="4071"/>
                  </a:lnTo>
                  <a:lnTo>
                    <a:pt x="4635" y="4071"/>
                  </a:lnTo>
                  <a:lnTo>
                    <a:pt x="4608" y="4071"/>
                  </a:lnTo>
                  <a:lnTo>
                    <a:pt x="4580" y="4070"/>
                  </a:lnTo>
                  <a:lnTo>
                    <a:pt x="4554" y="4068"/>
                  </a:lnTo>
                  <a:lnTo>
                    <a:pt x="4529" y="4065"/>
                  </a:lnTo>
                  <a:lnTo>
                    <a:pt x="4502" y="4063"/>
                  </a:lnTo>
                  <a:lnTo>
                    <a:pt x="4478" y="4059"/>
                  </a:lnTo>
                  <a:lnTo>
                    <a:pt x="4453" y="4056"/>
                  </a:lnTo>
                  <a:lnTo>
                    <a:pt x="4429" y="4051"/>
                  </a:lnTo>
                  <a:lnTo>
                    <a:pt x="4404" y="4045"/>
                  </a:lnTo>
                  <a:lnTo>
                    <a:pt x="4381" y="4040"/>
                  </a:lnTo>
                  <a:lnTo>
                    <a:pt x="4358" y="4034"/>
                  </a:lnTo>
                  <a:lnTo>
                    <a:pt x="4336" y="4026"/>
                  </a:lnTo>
                  <a:lnTo>
                    <a:pt x="4313" y="4019"/>
                  </a:lnTo>
                  <a:lnTo>
                    <a:pt x="4291" y="4012"/>
                  </a:lnTo>
                  <a:lnTo>
                    <a:pt x="4270" y="4002"/>
                  </a:lnTo>
                  <a:lnTo>
                    <a:pt x="4247" y="3994"/>
                  </a:lnTo>
                  <a:lnTo>
                    <a:pt x="4226" y="3984"/>
                  </a:lnTo>
                  <a:lnTo>
                    <a:pt x="4205" y="3974"/>
                  </a:lnTo>
                  <a:lnTo>
                    <a:pt x="4185" y="3963"/>
                  </a:lnTo>
                  <a:lnTo>
                    <a:pt x="4165" y="3952"/>
                  </a:lnTo>
                  <a:lnTo>
                    <a:pt x="4125" y="3929"/>
                  </a:lnTo>
                  <a:lnTo>
                    <a:pt x="4086" y="3902"/>
                  </a:lnTo>
                  <a:lnTo>
                    <a:pt x="4048" y="3875"/>
                  </a:lnTo>
                  <a:lnTo>
                    <a:pt x="4011" y="3844"/>
                  </a:lnTo>
                  <a:lnTo>
                    <a:pt x="3975" y="3814"/>
                  </a:lnTo>
                  <a:lnTo>
                    <a:pt x="3939" y="3780"/>
                  </a:lnTo>
                  <a:lnTo>
                    <a:pt x="3919" y="3761"/>
                  </a:lnTo>
                  <a:lnTo>
                    <a:pt x="3900" y="3741"/>
                  </a:lnTo>
                  <a:lnTo>
                    <a:pt x="3882" y="3721"/>
                  </a:lnTo>
                  <a:lnTo>
                    <a:pt x="3864" y="3700"/>
                  </a:lnTo>
                  <a:lnTo>
                    <a:pt x="3847" y="3680"/>
                  </a:lnTo>
                  <a:lnTo>
                    <a:pt x="3831" y="3659"/>
                  </a:lnTo>
                  <a:lnTo>
                    <a:pt x="3815" y="3637"/>
                  </a:lnTo>
                  <a:lnTo>
                    <a:pt x="3801" y="3615"/>
                  </a:lnTo>
                  <a:lnTo>
                    <a:pt x="3786" y="3593"/>
                  </a:lnTo>
                  <a:lnTo>
                    <a:pt x="3772" y="3571"/>
                  </a:lnTo>
                  <a:lnTo>
                    <a:pt x="3760" y="3547"/>
                  </a:lnTo>
                  <a:lnTo>
                    <a:pt x="3748" y="3524"/>
                  </a:lnTo>
                  <a:lnTo>
                    <a:pt x="3736" y="3501"/>
                  </a:lnTo>
                  <a:lnTo>
                    <a:pt x="3725" y="3478"/>
                  </a:lnTo>
                  <a:lnTo>
                    <a:pt x="3714" y="3454"/>
                  </a:lnTo>
                  <a:lnTo>
                    <a:pt x="3705" y="3429"/>
                  </a:lnTo>
                  <a:lnTo>
                    <a:pt x="3696" y="3404"/>
                  </a:lnTo>
                  <a:lnTo>
                    <a:pt x="3688" y="3379"/>
                  </a:lnTo>
                  <a:lnTo>
                    <a:pt x="3680" y="3354"/>
                  </a:lnTo>
                  <a:lnTo>
                    <a:pt x="3673" y="3328"/>
                  </a:lnTo>
                  <a:lnTo>
                    <a:pt x="3666" y="3302"/>
                  </a:lnTo>
                  <a:lnTo>
                    <a:pt x="3661" y="3276"/>
                  </a:lnTo>
                  <a:lnTo>
                    <a:pt x="3655" y="3249"/>
                  </a:lnTo>
                  <a:lnTo>
                    <a:pt x="3650" y="3222"/>
                  </a:lnTo>
                  <a:lnTo>
                    <a:pt x="3646" y="3195"/>
                  </a:lnTo>
                  <a:lnTo>
                    <a:pt x="3643" y="3167"/>
                  </a:lnTo>
                  <a:lnTo>
                    <a:pt x="3640" y="3140"/>
                  </a:lnTo>
                  <a:lnTo>
                    <a:pt x="3637" y="3111"/>
                  </a:lnTo>
                  <a:lnTo>
                    <a:pt x="3635" y="3083"/>
                  </a:lnTo>
                  <a:lnTo>
                    <a:pt x="3633" y="3055"/>
                  </a:lnTo>
                  <a:lnTo>
                    <a:pt x="3633" y="3025"/>
                  </a:lnTo>
                  <a:lnTo>
                    <a:pt x="3632" y="2996"/>
                  </a:lnTo>
                  <a:lnTo>
                    <a:pt x="3633" y="2933"/>
                  </a:lnTo>
                  <a:lnTo>
                    <a:pt x="3636" y="2871"/>
                  </a:lnTo>
                  <a:lnTo>
                    <a:pt x="3639" y="2842"/>
                  </a:lnTo>
                  <a:lnTo>
                    <a:pt x="3642" y="2812"/>
                  </a:lnTo>
                  <a:lnTo>
                    <a:pt x="3646" y="2783"/>
                  </a:lnTo>
                  <a:lnTo>
                    <a:pt x="3649" y="2754"/>
                  </a:lnTo>
                  <a:lnTo>
                    <a:pt x="3654" y="2726"/>
                  </a:lnTo>
                  <a:lnTo>
                    <a:pt x="3660" y="2698"/>
                  </a:lnTo>
                  <a:lnTo>
                    <a:pt x="3665" y="2669"/>
                  </a:lnTo>
                  <a:lnTo>
                    <a:pt x="3672" y="2642"/>
                  </a:lnTo>
                  <a:lnTo>
                    <a:pt x="3679" y="2614"/>
                  </a:lnTo>
                  <a:lnTo>
                    <a:pt x="3687" y="2588"/>
                  </a:lnTo>
                  <a:lnTo>
                    <a:pt x="3695" y="2562"/>
                  </a:lnTo>
                  <a:lnTo>
                    <a:pt x="3705" y="2535"/>
                  </a:lnTo>
                  <a:lnTo>
                    <a:pt x="3714" y="2509"/>
                  </a:lnTo>
                  <a:lnTo>
                    <a:pt x="3725" y="2483"/>
                  </a:lnTo>
                  <a:lnTo>
                    <a:pt x="3736" y="2458"/>
                  </a:lnTo>
                  <a:lnTo>
                    <a:pt x="3748" y="2432"/>
                  </a:lnTo>
                  <a:lnTo>
                    <a:pt x="3761" y="2407"/>
                  </a:lnTo>
                  <a:lnTo>
                    <a:pt x="3774" y="2383"/>
                  </a:lnTo>
                  <a:lnTo>
                    <a:pt x="3789" y="2359"/>
                  </a:lnTo>
                  <a:lnTo>
                    <a:pt x="3804" y="2333"/>
                  </a:lnTo>
                  <a:lnTo>
                    <a:pt x="3820" y="2310"/>
                  </a:lnTo>
                  <a:lnTo>
                    <a:pt x="3837" y="2286"/>
                  </a:lnTo>
                  <a:lnTo>
                    <a:pt x="3853" y="2262"/>
                  </a:lnTo>
                  <a:lnTo>
                    <a:pt x="3872" y="2238"/>
                  </a:lnTo>
                  <a:lnTo>
                    <a:pt x="3891" y="2215"/>
                  </a:lnTo>
                  <a:lnTo>
                    <a:pt x="3911" y="2192"/>
                  </a:lnTo>
                  <a:lnTo>
                    <a:pt x="3932" y="2169"/>
                  </a:lnTo>
                  <a:lnTo>
                    <a:pt x="3953" y="2146"/>
                  </a:lnTo>
                  <a:lnTo>
                    <a:pt x="3972" y="2127"/>
                  </a:lnTo>
                  <a:lnTo>
                    <a:pt x="3990" y="2109"/>
                  </a:lnTo>
                  <a:lnTo>
                    <a:pt x="4009" y="2092"/>
                  </a:lnTo>
                  <a:lnTo>
                    <a:pt x="4028" y="2075"/>
                  </a:lnTo>
                  <a:lnTo>
                    <a:pt x="4048" y="2058"/>
                  </a:lnTo>
                  <a:lnTo>
                    <a:pt x="4068" y="2043"/>
                  </a:lnTo>
                  <a:lnTo>
                    <a:pt x="4088" y="2028"/>
                  </a:lnTo>
                  <a:lnTo>
                    <a:pt x="4108" y="2013"/>
                  </a:lnTo>
                  <a:lnTo>
                    <a:pt x="4128" y="1998"/>
                  </a:lnTo>
                  <a:lnTo>
                    <a:pt x="4149" y="1986"/>
                  </a:lnTo>
                  <a:lnTo>
                    <a:pt x="4170" y="1972"/>
                  </a:lnTo>
                  <a:lnTo>
                    <a:pt x="4193" y="1961"/>
                  </a:lnTo>
                  <a:lnTo>
                    <a:pt x="4214" y="1949"/>
                  </a:lnTo>
                  <a:lnTo>
                    <a:pt x="4236" y="1937"/>
                  </a:lnTo>
                  <a:lnTo>
                    <a:pt x="4258" y="1927"/>
                  </a:lnTo>
                  <a:lnTo>
                    <a:pt x="4281" y="1916"/>
                  </a:lnTo>
                  <a:lnTo>
                    <a:pt x="4303" y="1908"/>
                  </a:lnTo>
                  <a:lnTo>
                    <a:pt x="4326" y="1898"/>
                  </a:lnTo>
                  <a:lnTo>
                    <a:pt x="4350" y="1890"/>
                  </a:lnTo>
                  <a:lnTo>
                    <a:pt x="4374" y="1883"/>
                  </a:lnTo>
                  <a:lnTo>
                    <a:pt x="4397" y="1875"/>
                  </a:lnTo>
                  <a:lnTo>
                    <a:pt x="4421" y="1869"/>
                  </a:lnTo>
                  <a:lnTo>
                    <a:pt x="4445" y="1864"/>
                  </a:lnTo>
                  <a:lnTo>
                    <a:pt x="4471" y="1858"/>
                  </a:lnTo>
                  <a:lnTo>
                    <a:pt x="4496" y="1854"/>
                  </a:lnTo>
                  <a:lnTo>
                    <a:pt x="4521" y="1850"/>
                  </a:lnTo>
                  <a:lnTo>
                    <a:pt x="4547" y="1846"/>
                  </a:lnTo>
                  <a:lnTo>
                    <a:pt x="4572" y="1844"/>
                  </a:lnTo>
                  <a:lnTo>
                    <a:pt x="4598" y="1842"/>
                  </a:lnTo>
                  <a:lnTo>
                    <a:pt x="4625" y="1839"/>
                  </a:lnTo>
                  <a:lnTo>
                    <a:pt x="4652" y="1838"/>
                  </a:lnTo>
                  <a:lnTo>
                    <a:pt x="4678" y="1838"/>
                  </a:lnTo>
                  <a:lnTo>
                    <a:pt x="4725" y="1839"/>
                  </a:lnTo>
                  <a:lnTo>
                    <a:pt x="4770" y="1843"/>
                  </a:lnTo>
                  <a:lnTo>
                    <a:pt x="4815" y="1848"/>
                  </a:lnTo>
                  <a:lnTo>
                    <a:pt x="4860" y="1855"/>
                  </a:lnTo>
                  <a:lnTo>
                    <a:pt x="4905" y="1865"/>
                  </a:lnTo>
                  <a:lnTo>
                    <a:pt x="4948" y="1876"/>
                  </a:lnTo>
                  <a:lnTo>
                    <a:pt x="4992" y="1890"/>
                  </a:lnTo>
                  <a:lnTo>
                    <a:pt x="5034" y="1907"/>
                  </a:lnTo>
                  <a:lnTo>
                    <a:pt x="5077" y="1926"/>
                  </a:lnTo>
                  <a:lnTo>
                    <a:pt x="5120" y="1946"/>
                  </a:lnTo>
                  <a:lnTo>
                    <a:pt x="5161" y="1970"/>
                  </a:lnTo>
                  <a:lnTo>
                    <a:pt x="5202" y="1995"/>
                  </a:lnTo>
                  <a:lnTo>
                    <a:pt x="5243" y="2024"/>
                  </a:lnTo>
                  <a:lnTo>
                    <a:pt x="5283" y="2054"/>
                  </a:lnTo>
                  <a:lnTo>
                    <a:pt x="5323" y="2088"/>
                  </a:lnTo>
                  <a:lnTo>
                    <a:pt x="5363" y="2124"/>
                  </a:lnTo>
                  <a:lnTo>
                    <a:pt x="5380" y="2142"/>
                  </a:lnTo>
                  <a:lnTo>
                    <a:pt x="5398" y="2160"/>
                  </a:lnTo>
                  <a:lnTo>
                    <a:pt x="5415" y="2177"/>
                  </a:lnTo>
                  <a:lnTo>
                    <a:pt x="5430" y="2196"/>
                  </a:lnTo>
                  <a:lnTo>
                    <a:pt x="5446" y="2216"/>
                  </a:lnTo>
                  <a:lnTo>
                    <a:pt x="5462" y="2236"/>
                  </a:lnTo>
                  <a:lnTo>
                    <a:pt x="5477" y="2257"/>
                  </a:lnTo>
                  <a:lnTo>
                    <a:pt x="5490" y="2279"/>
                  </a:lnTo>
                  <a:lnTo>
                    <a:pt x="5505" y="2301"/>
                  </a:lnTo>
                  <a:lnTo>
                    <a:pt x="5518" y="2323"/>
                  </a:lnTo>
                  <a:lnTo>
                    <a:pt x="5530" y="2345"/>
                  </a:lnTo>
                  <a:lnTo>
                    <a:pt x="5543" y="2368"/>
                  </a:lnTo>
                  <a:lnTo>
                    <a:pt x="5555" y="2391"/>
                  </a:lnTo>
                  <a:lnTo>
                    <a:pt x="5566" y="2415"/>
                  </a:lnTo>
                  <a:lnTo>
                    <a:pt x="5577" y="2440"/>
                  </a:lnTo>
                  <a:lnTo>
                    <a:pt x="5586" y="2465"/>
                  </a:lnTo>
                  <a:lnTo>
                    <a:pt x="5596" y="2490"/>
                  </a:lnTo>
                  <a:lnTo>
                    <a:pt x="5605" y="2515"/>
                  </a:lnTo>
                  <a:lnTo>
                    <a:pt x="5614" y="2542"/>
                  </a:lnTo>
                  <a:lnTo>
                    <a:pt x="5621" y="2568"/>
                  </a:lnTo>
                  <a:lnTo>
                    <a:pt x="5628" y="2594"/>
                  </a:lnTo>
                  <a:lnTo>
                    <a:pt x="5635" y="2621"/>
                  </a:lnTo>
                  <a:lnTo>
                    <a:pt x="5641" y="2648"/>
                  </a:lnTo>
                  <a:lnTo>
                    <a:pt x="5646" y="2675"/>
                  </a:lnTo>
                  <a:lnTo>
                    <a:pt x="5651" y="2704"/>
                  </a:lnTo>
                  <a:lnTo>
                    <a:pt x="5655" y="2731"/>
                  </a:lnTo>
                  <a:lnTo>
                    <a:pt x="5659" y="2760"/>
                  </a:lnTo>
                  <a:lnTo>
                    <a:pt x="5661" y="2788"/>
                  </a:lnTo>
                  <a:lnTo>
                    <a:pt x="5664" y="2818"/>
                  </a:lnTo>
                  <a:lnTo>
                    <a:pt x="5665" y="2846"/>
                  </a:lnTo>
                  <a:lnTo>
                    <a:pt x="5666" y="2876"/>
                  </a:lnTo>
                  <a:lnTo>
                    <a:pt x="5666" y="2905"/>
                  </a:lnTo>
                  <a:close/>
                  <a:moveTo>
                    <a:pt x="5302" y="2944"/>
                  </a:moveTo>
                  <a:lnTo>
                    <a:pt x="5301" y="2896"/>
                  </a:lnTo>
                  <a:lnTo>
                    <a:pt x="5299" y="2848"/>
                  </a:lnTo>
                  <a:lnTo>
                    <a:pt x="5294" y="2803"/>
                  </a:lnTo>
                  <a:lnTo>
                    <a:pt x="5289" y="2759"/>
                  </a:lnTo>
                  <a:lnTo>
                    <a:pt x="5282" y="2718"/>
                  </a:lnTo>
                  <a:lnTo>
                    <a:pt x="5273" y="2678"/>
                  </a:lnTo>
                  <a:lnTo>
                    <a:pt x="5263" y="2639"/>
                  </a:lnTo>
                  <a:lnTo>
                    <a:pt x="5251" y="2602"/>
                  </a:lnTo>
                  <a:lnTo>
                    <a:pt x="5238" y="2566"/>
                  </a:lnTo>
                  <a:lnTo>
                    <a:pt x="5222" y="2532"/>
                  </a:lnTo>
                  <a:lnTo>
                    <a:pt x="5205" y="2500"/>
                  </a:lnTo>
                  <a:lnTo>
                    <a:pt x="5187" y="2468"/>
                  </a:lnTo>
                  <a:lnTo>
                    <a:pt x="5166" y="2436"/>
                  </a:lnTo>
                  <a:lnTo>
                    <a:pt x="5145" y="2407"/>
                  </a:lnTo>
                  <a:lnTo>
                    <a:pt x="5121" y="2379"/>
                  </a:lnTo>
                  <a:lnTo>
                    <a:pt x="5095" y="2350"/>
                  </a:lnTo>
                  <a:lnTo>
                    <a:pt x="5068" y="2324"/>
                  </a:lnTo>
                  <a:lnTo>
                    <a:pt x="5042" y="2299"/>
                  </a:lnTo>
                  <a:lnTo>
                    <a:pt x="5014" y="2275"/>
                  </a:lnTo>
                  <a:lnTo>
                    <a:pt x="4986" y="2254"/>
                  </a:lnTo>
                  <a:lnTo>
                    <a:pt x="4958" y="2235"/>
                  </a:lnTo>
                  <a:lnTo>
                    <a:pt x="4930" y="2217"/>
                  </a:lnTo>
                  <a:lnTo>
                    <a:pt x="4901" y="2202"/>
                  </a:lnTo>
                  <a:lnTo>
                    <a:pt x="4872" y="2188"/>
                  </a:lnTo>
                  <a:lnTo>
                    <a:pt x="4843" y="2175"/>
                  </a:lnTo>
                  <a:lnTo>
                    <a:pt x="4814" y="2165"/>
                  </a:lnTo>
                  <a:lnTo>
                    <a:pt x="4785" y="2155"/>
                  </a:lnTo>
                  <a:lnTo>
                    <a:pt x="4755" y="2148"/>
                  </a:lnTo>
                  <a:lnTo>
                    <a:pt x="4726" y="2143"/>
                  </a:lnTo>
                  <a:lnTo>
                    <a:pt x="4696" y="2138"/>
                  </a:lnTo>
                  <a:lnTo>
                    <a:pt x="4668" y="2136"/>
                  </a:lnTo>
                  <a:lnTo>
                    <a:pt x="4638" y="2135"/>
                  </a:lnTo>
                  <a:lnTo>
                    <a:pt x="4607" y="2136"/>
                  </a:lnTo>
                  <a:lnTo>
                    <a:pt x="4576" y="2138"/>
                  </a:lnTo>
                  <a:lnTo>
                    <a:pt x="4546" y="2142"/>
                  </a:lnTo>
                  <a:lnTo>
                    <a:pt x="4516" y="2147"/>
                  </a:lnTo>
                  <a:lnTo>
                    <a:pt x="4488" y="2154"/>
                  </a:lnTo>
                  <a:lnTo>
                    <a:pt x="4459" y="2163"/>
                  </a:lnTo>
                  <a:lnTo>
                    <a:pt x="4431" y="2173"/>
                  </a:lnTo>
                  <a:lnTo>
                    <a:pt x="4403" y="2185"/>
                  </a:lnTo>
                  <a:lnTo>
                    <a:pt x="4377" y="2200"/>
                  </a:lnTo>
                  <a:lnTo>
                    <a:pt x="4350" y="2215"/>
                  </a:lnTo>
                  <a:lnTo>
                    <a:pt x="4324" y="2233"/>
                  </a:lnTo>
                  <a:lnTo>
                    <a:pt x="4298" y="2252"/>
                  </a:lnTo>
                  <a:lnTo>
                    <a:pt x="4273" y="2274"/>
                  </a:lnTo>
                  <a:lnTo>
                    <a:pt x="4247" y="2297"/>
                  </a:lnTo>
                  <a:lnTo>
                    <a:pt x="4222" y="2324"/>
                  </a:lnTo>
                  <a:lnTo>
                    <a:pt x="4197" y="2351"/>
                  </a:lnTo>
                  <a:lnTo>
                    <a:pt x="4173" y="2381"/>
                  </a:lnTo>
                  <a:lnTo>
                    <a:pt x="4149" y="2411"/>
                  </a:lnTo>
                  <a:lnTo>
                    <a:pt x="4128" y="2443"/>
                  </a:lnTo>
                  <a:lnTo>
                    <a:pt x="4109" y="2475"/>
                  </a:lnTo>
                  <a:lnTo>
                    <a:pt x="4091" y="2509"/>
                  </a:lnTo>
                  <a:lnTo>
                    <a:pt x="4075" y="2543"/>
                  </a:lnTo>
                  <a:lnTo>
                    <a:pt x="4060" y="2579"/>
                  </a:lnTo>
                  <a:lnTo>
                    <a:pt x="4047" y="2615"/>
                  </a:lnTo>
                  <a:lnTo>
                    <a:pt x="4036" y="2653"/>
                  </a:lnTo>
                  <a:lnTo>
                    <a:pt x="4025" y="2692"/>
                  </a:lnTo>
                  <a:lnTo>
                    <a:pt x="4017" y="2733"/>
                  </a:lnTo>
                  <a:lnTo>
                    <a:pt x="4009" y="2774"/>
                  </a:lnTo>
                  <a:lnTo>
                    <a:pt x="4004" y="2819"/>
                  </a:lnTo>
                  <a:lnTo>
                    <a:pt x="4000" y="2863"/>
                  </a:lnTo>
                  <a:lnTo>
                    <a:pt x="3998" y="2909"/>
                  </a:lnTo>
                  <a:lnTo>
                    <a:pt x="3997" y="2957"/>
                  </a:lnTo>
                  <a:lnTo>
                    <a:pt x="3998" y="3006"/>
                  </a:lnTo>
                  <a:lnTo>
                    <a:pt x="4001" y="3055"/>
                  </a:lnTo>
                  <a:lnTo>
                    <a:pt x="4005" y="3101"/>
                  </a:lnTo>
                  <a:lnTo>
                    <a:pt x="4010" y="3146"/>
                  </a:lnTo>
                  <a:lnTo>
                    <a:pt x="4018" y="3189"/>
                  </a:lnTo>
                  <a:lnTo>
                    <a:pt x="4027" y="3230"/>
                  </a:lnTo>
                  <a:lnTo>
                    <a:pt x="4039" y="3270"/>
                  </a:lnTo>
                  <a:lnTo>
                    <a:pt x="4051" y="3309"/>
                  </a:lnTo>
                  <a:lnTo>
                    <a:pt x="4065" y="3346"/>
                  </a:lnTo>
                  <a:lnTo>
                    <a:pt x="4081" y="3382"/>
                  </a:lnTo>
                  <a:lnTo>
                    <a:pt x="4098" y="3417"/>
                  </a:lnTo>
                  <a:lnTo>
                    <a:pt x="4117" y="3449"/>
                  </a:lnTo>
                  <a:lnTo>
                    <a:pt x="4138" y="3480"/>
                  </a:lnTo>
                  <a:lnTo>
                    <a:pt x="4160" y="3511"/>
                  </a:lnTo>
                  <a:lnTo>
                    <a:pt x="4183" y="3539"/>
                  </a:lnTo>
                  <a:lnTo>
                    <a:pt x="4208" y="3566"/>
                  </a:lnTo>
                  <a:lnTo>
                    <a:pt x="4233" y="3589"/>
                  </a:lnTo>
                  <a:lnTo>
                    <a:pt x="4257" y="3612"/>
                  </a:lnTo>
                  <a:lnTo>
                    <a:pt x="4283" y="3632"/>
                  </a:lnTo>
                  <a:lnTo>
                    <a:pt x="4310" y="3652"/>
                  </a:lnTo>
                  <a:lnTo>
                    <a:pt x="4337" y="3670"/>
                  </a:lnTo>
                  <a:lnTo>
                    <a:pt x="4365" y="3686"/>
                  </a:lnTo>
                  <a:lnTo>
                    <a:pt x="4395" y="3701"/>
                  </a:lnTo>
                  <a:lnTo>
                    <a:pt x="4425" y="3715"/>
                  </a:lnTo>
                  <a:lnTo>
                    <a:pt x="4456" y="3727"/>
                  </a:lnTo>
                  <a:lnTo>
                    <a:pt x="4487" y="3738"/>
                  </a:lnTo>
                  <a:lnTo>
                    <a:pt x="4518" y="3746"/>
                  </a:lnTo>
                  <a:lnTo>
                    <a:pt x="4551" y="3754"/>
                  </a:lnTo>
                  <a:lnTo>
                    <a:pt x="4583" y="3760"/>
                  </a:lnTo>
                  <a:lnTo>
                    <a:pt x="4617" y="3764"/>
                  </a:lnTo>
                  <a:lnTo>
                    <a:pt x="4651" y="3767"/>
                  </a:lnTo>
                  <a:lnTo>
                    <a:pt x="4686" y="3767"/>
                  </a:lnTo>
                  <a:lnTo>
                    <a:pt x="4716" y="3766"/>
                  </a:lnTo>
                  <a:lnTo>
                    <a:pt x="4747" y="3763"/>
                  </a:lnTo>
                  <a:lnTo>
                    <a:pt x="4777" y="3758"/>
                  </a:lnTo>
                  <a:lnTo>
                    <a:pt x="4807" y="3751"/>
                  </a:lnTo>
                  <a:lnTo>
                    <a:pt x="4835" y="3742"/>
                  </a:lnTo>
                  <a:lnTo>
                    <a:pt x="4865" y="3731"/>
                  </a:lnTo>
                  <a:lnTo>
                    <a:pt x="4892" y="3718"/>
                  </a:lnTo>
                  <a:lnTo>
                    <a:pt x="4919" y="3704"/>
                  </a:lnTo>
                  <a:lnTo>
                    <a:pt x="4946" y="3688"/>
                  </a:lnTo>
                  <a:lnTo>
                    <a:pt x="4972" y="3671"/>
                  </a:lnTo>
                  <a:lnTo>
                    <a:pt x="4997" y="3653"/>
                  </a:lnTo>
                  <a:lnTo>
                    <a:pt x="5021" y="3633"/>
                  </a:lnTo>
                  <a:lnTo>
                    <a:pt x="5044" y="3612"/>
                  </a:lnTo>
                  <a:lnTo>
                    <a:pt x="5066" y="3589"/>
                  </a:lnTo>
                  <a:lnTo>
                    <a:pt x="5087" y="3566"/>
                  </a:lnTo>
                  <a:lnTo>
                    <a:pt x="5107" y="3543"/>
                  </a:lnTo>
                  <a:lnTo>
                    <a:pt x="5130" y="3513"/>
                  </a:lnTo>
                  <a:lnTo>
                    <a:pt x="5152" y="3481"/>
                  </a:lnTo>
                  <a:lnTo>
                    <a:pt x="5173" y="3449"/>
                  </a:lnTo>
                  <a:lnTo>
                    <a:pt x="5192" y="3418"/>
                  </a:lnTo>
                  <a:lnTo>
                    <a:pt x="5209" y="3384"/>
                  </a:lnTo>
                  <a:lnTo>
                    <a:pt x="5225" y="3350"/>
                  </a:lnTo>
                  <a:lnTo>
                    <a:pt x="5240" y="3316"/>
                  </a:lnTo>
                  <a:lnTo>
                    <a:pt x="5252" y="3279"/>
                  </a:lnTo>
                  <a:lnTo>
                    <a:pt x="5264" y="3242"/>
                  </a:lnTo>
                  <a:lnTo>
                    <a:pt x="5273" y="3204"/>
                  </a:lnTo>
                  <a:lnTo>
                    <a:pt x="5282" y="3164"/>
                  </a:lnTo>
                  <a:lnTo>
                    <a:pt x="5289" y="3123"/>
                  </a:lnTo>
                  <a:lnTo>
                    <a:pt x="5294" y="3081"/>
                  </a:lnTo>
                  <a:lnTo>
                    <a:pt x="5299" y="3037"/>
                  </a:lnTo>
                  <a:lnTo>
                    <a:pt x="5301" y="2991"/>
                  </a:lnTo>
                  <a:lnTo>
                    <a:pt x="5302" y="2944"/>
                  </a:lnTo>
                  <a:close/>
                  <a:moveTo>
                    <a:pt x="7519" y="3694"/>
                  </a:moveTo>
                  <a:lnTo>
                    <a:pt x="7505" y="4009"/>
                  </a:lnTo>
                  <a:lnTo>
                    <a:pt x="6169" y="4009"/>
                  </a:lnTo>
                  <a:lnTo>
                    <a:pt x="6173" y="3905"/>
                  </a:lnTo>
                  <a:lnTo>
                    <a:pt x="6178" y="3790"/>
                  </a:lnTo>
                  <a:lnTo>
                    <a:pt x="6181" y="3662"/>
                  </a:lnTo>
                  <a:lnTo>
                    <a:pt x="6186" y="3525"/>
                  </a:lnTo>
                  <a:lnTo>
                    <a:pt x="6189" y="3378"/>
                  </a:lnTo>
                  <a:lnTo>
                    <a:pt x="6191" y="3223"/>
                  </a:lnTo>
                  <a:lnTo>
                    <a:pt x="6192" y="3061"/>
                  </a:lnTo>
                  <a:lnTo>
                    <a:pt x="6193" y="2893"/>
                  </a:lnTo>
                  <a:lnTo>
                    <a:pt x="6192" y="2747"/>
                  </a:lnTo>
                  <a:lnTo>
                    <a:pt x="6191" y="2605"/>
                  </a:lnTo>
                  <a:lnTo>
                    <a:pt x="6189" y="2466"/>
                  </a:lnTo>
                  <a:lnTo>
                    <a:pt x="6186" y="2332"/>
                  </a:lnTo>
                  <a:lnTo>
                    <a:pt x="6183" y="2205"/>
                  </a:lnTo>
                  <a:lnTo>
                    <a:pt x="6178" y="2086"/>
                  </a:lnTo>
                  <a:lnTo>
                    <a:pt x="6174" y="1976"/>
                  </a:lnTo>
                  <a:lnTo>
                    <a:pt x="6170" y="1876"/>
                  </a:lnTo>
                  <a:lnTo>
                    <a:pt x="6552" y="1876"/>
                  </a:lnTo>
                  <a:lnTo>
                    <a:pt x="6548" y="1963"/>
                  </a:lnTo>
                  <a:lnTo>
                    <a:pt x="6544" y="2063"/>
                  </a:lnTo>
                  <a:lnTo>
                    <a:pt x="6540" y="2176"/>
                  </a:lnTo>
                  <a:lnTo>
                    <a:pt x="6536" y="2302"/>
                  </a:lnTo>
                  <a:lnTo>
                    <a:pt x="6533" y="2436"/>
                  </a:lnTo>
                  <a:lnTo>
                    <a:pt x="6531" y="2582"/>
                  </a:lnTo>
                  <a:lnTo>
                    <a:pt x="6530" y="2734"/>
                  </a:lnTo>
                  <a:lnTo>
                    <a:pt x="6529" y="2893"/>
                  </a:lnTo>
                  <a:lnTo>
                    <a:pt x="6529" y="3022"/>
                  </a:lnTo>
                  <a:lnTo>
                    <a:pt x="6529" y="3141"/>
                  </a:lnTo>
                  <a:lnTo>
                    <a:pt x="6528" y="3253"/>
                  </a:lnTo>
                  <a:lnTo>
                    <a:pt x="6527" y="3357"/>
                  </a:lnTo>
                  <a:lnTo>
                    <a:pt x="6525" y="3455"/>
                  </a:lnTo>
                  <a:lnTo>
                    <a:pt x="6522" y="3545"/>
                  </a:lnTo>
                  <a:lnTo>
                    <a:pt x="6519" y="3633"/>
                  </a:lnTo>
                  <a:lnTo>
                    <a:pt x="6514" y="3715"/>
                  </a:lnTo>
                  <a:lnTo>
                    <a:pt x="6633" y="3714"/>
                  </a:lnTo>
                  <a:lnTo>
                    <a:pt x="6756" y="3713"/>
                  </a:lnTo>
                  <a:lnTo>
                    <a:pt x="6879" y="3711"/>
                  </a:lnTo>
                  <a:lnTo>
                    <a:pt x="7005" y="3708"/>
                  </a:lnTo>
                  <a:lnTo>
                    <a:pt x="7134" y="3705"/>
                  </a:lnTo>
                  <a:lnTo>
                    <a:pt x="7262" y="3702"/>
                  </a:lnTo>
                  <a:lnTo>
                    <a:pt x="7391" y="3698"/>
                  </a:lnTo>
                  <a:lnTo>
                    <a:pt x="7519" y="3694"/>
                  </a:lnTo>
                  <a:close/>
                  <a:moveTo>
                    <a:pt x="11929" y="3953"/>
                  </a:moveTo>
                  <a:lnTo>
                    <a:pt x="11865" y="3973"/>
                  </a:lnTo>
                  <a:lnTo>
                    <a:pt x="11798" y="3992"/>
                  </a:lnTo>
                  <a:lnTo>
                    <a:pt x="11765" y="4000"/>
                  </a:lnTo>
                  <a:lnTo>
                    <a:pt x="11731" y="4008"/>
                  </a:lnTo>
                  <a:lnTo>
                    <a:pt x="11696" y="4015"/>
                  </a:lnTo>
                  <a:lnTo>
                    <a:pt x="11661" y="4021"/>
                  </a:lnTo>
                  <a:lnTo>
                    <a:pt x="11626" y="4028"/>
                  </a:lnTo>
                  <a:lnTo>
                    <a:pt x="11590" y="4033"/>
                  </a:lnTo>
                  <a:lnTo>
                    <a:pt x="11553" y="4038"/>
                  </a:lnTo>
                  <a:lnTo>
                    <a:pt x="11515" y="4041"/>
                  </a:lnTo>
                  <a:lnTo>
                    <a:pt x="11477" y="4044"/>
                  </a:lnTo>
                  <a:lnTo>
                    <a:pt x="11438" y="4046"/>
                  </a:lnTo>
                  <a:lnTo>
                    <a:pt x="11399" y="4049"/>
                  </a:lnTo>
                  <a:lnTo>
                    <a:pt x="11358" y="4049"/>
                  </a:lnTo>
                  <a:lnTo>
                    <a:pt x="11324" y="4049"/>
                  </a:lnTo>
                  <a:lnTo>
                    <a:pt x="11291" y="4048"/>
                  </a:lnTo>
                  <a:lnTo>
                    <a:pt x="11258" y="4046"/>
                  </a:lnTo>
                  <a:lnTo>
                    <a:pt x="11225" y="4044"/>
                  </a:lnTo>
                  <a:lnTo>
                    <a:pt x="11193" y="4042"/>
                  </a:lnTo>
                  <a:lnTo>
                    <a:pt x="11161" y="4039"/>
                  </a:lnTo>
                  <a:lnTo>
                    <a:pt x="11129" y="4035"/>
                  </a:lnTo>
                  <a:lnTo>
                    <a:pt x="11099" y="4031"/>
                  </a:lnTo>
                  <a:lnTo>
                    <a:pt x="11068" y="4026"/>
                  </a:lnTo>
                  <a:lnTo>
                    <a:pt x="11038" y="4021"/>
                  </a:lnTo>
                  <a:lnTo>
                    <a:pt x="11008" y="4015"/>
                  </a:lnTo>
                  <a:lnTo>
                    <a:pt x="10979" y="4009"/>
                  </a:lnTo>
                  <a:lnTo>
                    <a:pt x="10950" y="4001"/>
                  </a:lnTo>
                  <a:lnTo>
                    <a:pt x="10922" y="3994"/>
                  </a:lnTo>
                  <a:lnTo>
                    <a:pt x="10893" y="3985"/>
                  </a:lnTo>
                  <a:lnTo>
                    <a:pt x="10866" y="3976"/>
                  </a:lnTo>
                  <a:lnTo>
                    <a:pt x="10840" y="3966"/>
                  </a:lnTo>
                  <a:lnTo>
                    <a:pt x="10813" y="3957"/>
                  </a:lnTo>
                  <a:lnTo>
                    <a:pt x="10787" y="3946"/>
                  </a:lnTo>
                  <a:lnTo>
                    <a:pt x="10762" y="3935"/>
                  </a:lnTo>
                  <a:lnTo>
                    <a:pt x="10736" y="3923"/>
                  </a:lnTo>
                  <a:lnTo>
                    <a:pt x="10712" y="3911"/>
                  </a:lnTo>
                  <a:lnTo>
                    <a:pt x="10688" y="3897"/>
                  </a:lnTo>
                  <a:lnTo>
                    <a:pt x="10664" y="3883"/>
                  </a:lnTo>
                  <a:lnTo>
                    <a:pt x="10641" y="3870"/>
                  </a:lnTo>
                  <a:lnTo>
                    <a:pt x="10618" y="3854"/>
                  </a:lnTo>
                  <a:lnTo>
                    <a:pt x="10596" y="3839"/>
                  </a:lnTo>
                  <a:lnTo>
                    <a:pt x="10574" y="3822"/>
                  </a:lnTo>
                  <a:lnTo>
                    <a:pt x="10553" y="3805"/>
                  </a:lnTo>
                  <a:lnTo>
                    <a:pt x="10533" y="3787"/>
                  </a:lnTo>
                  <a:lnTo>
                    <a:pt x="10513" y="3770"/>
                  </a:lnTo>
                  <a:lnTo>
                    <a:pt x="10493" y="3751"/>
                  </a:lnTo>
                  <a:lnTo>
                    <a:pt x="10475" y="3733"/>
                  </a:lnTo>
                  <a:lnTo>
                    <a:pt x="10457" y="3714"/>
                  </a:lnTo>
                  <a:lnTo>
                    <a:pt x="10439" y="3695"/>
                  </a:lnTo>
                  <a:lnTo>
                    <a:pt x="10423" y="3675"/>
                  </a:lnTo>
                  <a:lnTo>
                    <a:pt x="10407" y="3655"/>
                  </a:lnTo>
                  <a:lnTo>
                    <a:pt x="10391" y="3635"/>
                  </a:lnTo>
                  <a:lnTo>
                    <a:pt x="10376" y="3615"/>
                  </a:lnTo>
                  <a:lnTo>
                    <a:pt x="10361" y="3594"/>
                  </a:lnTo>
                  <a:lnTo>
                    <a:pt x="10348" y="3573"/>
                  </a:lnTo>
                  <a:lnTo>
                    <a:pt x="10334" y="3552"/>
                  </a:lnTo>
                  <a:lnTo>
                    <a:pt x="10321" y="3529"/>
                  </a:lnTo>
                  <a:lnTo>
                    <a:pt x="10309" y="3507"/>
                  </a:lnTo>
                  <a:lnTo>
                    <a:pt x="10297" y="3485"/>
                  </a:lnTo>
                  <a:lnTo>
                    <a:pt x="10287" y="3463"/>
                  </a:lnTo>
                  <a:lnTo>
                    <a:pt x="10276" y="3440"/>
                  </a:lnTo>
                  <a:lnTo>
                    <a:pt x="10266" y="3416"/>
                  </a:lnTo>
                  <a:lnTo>
                    <a:pt x="10256" y="3393"/>
                  </a:lnTo>
                  <a:lnTo>
                    <a:pt x="10248" y="3368"/>
                  </a:lnTo>
                  <a:lnTo>
                    <a:pt x="10239" y="3343"/>
                  </a:lnTo>
                  <a:lnTo>
                    <a:pt x="10232" y="3319"/>
                  </a:lnTo>
                  <a:lnTo>
                    <a:pt x="10226" y="3293"/>
                  </a:lnTo>
                  <a:lnTo>
                    <a:pt x="10219" y="3267"/>
                  </a:lnTo>
                  <a:lnTo>
                    <a:pt x="10213" y="3241"/>
                  </a:lnTo>
                  <a:lnTo>
                    <a:pt x="10208" y="3215"/>
                  </a:lnTo>
                  <a:lnTo>
                    <a:pt x="10203" y="3187"/>
                  </a:lnTo>
                  <a:lnTo>
                    <a:pt x="10199" y="3160"/>
                  </a:lnTo>
                  <a:lnTo>
                    <a:pt x="10196" y="3132"/>
                  </a:lnTo>
                  <a:lnTo>
                    <a:pt x="10193" y="3104"/>
                  </a:lnTo>
                  <a:lnTo>
                    <a:pt x="10191" y="3075"/>
                  </a:lnTo>
                  <a:lnTo>
                    <a:pt x="10190" y="3046"/>
                  </a:lnTo>
                  <a:lnTo>
                    <a:pt x="10189" y="3016"/>
                  </a:lnTo>
                  <a:lnTo>
                    <a:pt x="10189" y="2986"/>
                  </a:lnTo>
                  <a:lnTo>
                    <a:pt x="10189" y="2959"/>
                  </a:lnTo>
                  <a:lnTo>
                    <a:pt x="10190" y="2931"/>
                  </a:lnTo>
                  <a:lnTo>
                    <a:pt x="10191" y="2904"/>
                  </a:lnTo>
                  <a:lnTo>
                    <a:pt x="10193" y="2878"/>
                  </a:lnTo>
                  <a:lnTo>
                    <a:pt x="10196" y="2850"/>
                  </a:lnTo>
                  <a:lnTo>
                    <a:pt x="10199" y="2823"/>
                  </a:lnTo>
                  <a:lnTo>
                    <a:pt x="10203" y="2797"/>
                  </a:lnTo>
                  <a:lnTo>
                    <a:pt x="10208" y="2770"/>
                  </a:lnTo>
                  <a:lnTo>
                    <a:pt x="10213" y="2743"/>
                  </a:lnTo>
                  <a:lnTo>
                    <a:pt x="10219" y="2717"/>
                  </a:lnTo>
                  <a:lnTo>
                    <a:pt x="10226" y="2690"/>
                  </a:lnTo>
                  <a:lnTo>
                    <a:pt x="10233" y="2664"/>
                  </a:lnTo>
                  <a:lnTo>
                    <a:pt x="10240" y="2638"/>
                  </a:lnTo>
                  <a:lnTo>
                    <a:pt x="10249" y="2611"/>
                  </a:lnTo>
                  <a:lnTo>
                    <a:pt x="10258" y="2586"/>
                  </a:lnTo>
                  <a:lnTo>
                    <a:pt x="10268" y="2561"/>
                  </a:lnTo>
                  <a:lnTo>
                    <a:pt x="10278" y="2534"/>
                  </a:lnTo>
                  <a:lnTo>
                    <a:pt x="10289" y="2509"/>
                  </a:lnTo>
                  <a:lnTo>
                    <a:pt x="10300" y="2485"/>
                  </a:lnTo>
                  <a:lnTo>
                    <a:pt x="10313" y="2460"/>
                  </a:lnTo>
                  <a:lnTo>
                    <a:pt x="10326" y="2435"/>
                  </a:lnTo>
                  <a:lnTo>
                    <a:pt x="10339" y="2411"/>
                  </a:lnTo>
                  <a:lnTo>
                    <a:pt x="10354" y="2387"/>
                  </a:lnTo>
                  <a:lnTo>
                    <a:pt x="10369" y="2363"/>
                  </a:lnTo>
                  <a:lnTo>
                    <a:pt x="10385" y="2340"/>
                  </a:lnTo>
                  <a:lnTo>
                    <a:pt x="10400" y="2316"/>
                  </a:lnTo>
                  <a:lnTo>
                    <a:pt x="10417" y="2293"/>
                  </a:lnTo>
                  <a:lnTo>
                    <a:pt x="10435" y="2271"/>
                  </a:lnTo>
                  <a:lnTo>
                    <a:pt x="10454" y="2249"/>
                  </a:lnTo>
                  <a:lnTo>
                    <a:pt x="10473" y="2227"/>
                  </a:lnTo>
                  <a:lnTo>
                    <a:pt x="10492" y="2205"/>
                  </a:lnTo>
                  <a:lnTo>
                    <a:pt x="10513" y="2184"/>
                  </a:lnTo>
                  <a:lnTo>
                    <a:pt x="10532" y="2164"/>
                  </a:lnTo>
                  <a:lnTo>
                    <a:pt x="10552" y="2145"/>
                  </a:lnTo>
                  <a:lnTo>
                    <a:pt x="10573" y="2127"/>
                  </a:lnTo>
                  <a:lnTo>
                    <a:pt x="10594" y="2109"/>
                  </a:lnTo>
                  <a:lnTo>
                    <a:pt x="10615" y="2091"/>
                  </a:lnTo>
                  <a:lnTo>
                    <a:pt x="10637" y="2074"/>
                  </a:lnTo>
                  <a:lnTo>
                    <a:pt x="10661" y="2057"/>
                  </a:lnTo>
                  <a:lnTo>
                    <a:pt x="10683" y="2042"/>
                  </a:lnTo>
                  <a:lnTo>
                    <a:pt x="10707" y="2027"/>
                  </a:lnTo>
                  <a:lnTo>
                    <a:pt x="10730" y="2012"/>
                  </a:lnTo>
                  <a:lnTo>
                    <a:pt x="10755" y="1998"/>
                  </a:lnTo>
                  <a:lnTo>
                    <a:pt x="10780" y="1985"/>
                  </a:lnTo>
                  <a:lnTo>
                    <a:pt x="10806" y="1971"/>
                  </a:lnTo>
                  <a:lnTo>
                    <a:pt x="10831" y="1959"/>
                  </a:lnTo>
                  <a:lnTo>
                    <a:pt x="10859" y="1947"/>
                  </a:lnTo>
                  <a:lnTo>
                    <a:pt x="10885" y="1936"/>
                  </a:lnTo>
                  <a:lnTo>
                    <a:pt x="10913" y="1926"/>
                  </a:lnTo>
                  <a:lnTo>
                    <a:pt x="10942" y="1916"/>
                  </a:lnTo>
                  <a:lnTo>
                    <a:pt x="10970" y="1907"/>
                  </a:lnTo>
                  <a:lnTo>
                    <a:pt x="11000" y="1898"/>
                  </a:lnTo>
                  <a:lnTo>
                    <a:pt x="11029" y="1890"/>
                  </a:lnTo>
                  <a:lnTo>
                    <a:pt x="11060" y="1883"/>
                  </a:lnTo>
                  <a:lnTo>
                    <a:pt x="11091" y="1876"/>
                  </a:lnTo>
                  <a:lnTo>
                    <a:pt x="11123" y="1870"/>
                  </a:lnTo>
                  <a:lnTo>
                    <a:pt x="11156" y="1865"/>
                  </a:lnTo>
                  <a:lnTo>
                    <a:pt x="11189" y="1860"/>
                  </a:lnTo>
                  <a:lnTo>
                    <a:pt x="11223" y="1856"/>
                  </a:lnTo>
                  <a:lnTo>
                    <a:pt x="11257" y="1853"/>
                  </a:lnTo>
                  <a:lnTo>
                    <a:pt x="11292" y="1850"/>
                  </a:lnTo>
                  <a:lnTo>
                    <a:pt x="11327" y="1849"/>
                  </a:lnTo>
                  <a:lnTo>
                    <a:pt x="11364" y="1848"/>
                  </a:lnTo>
                  <a:lnTo>
                    <a:pt x="11401" y="1847"/>
                  </a:lnTo>
                  <a:lnTo>
                    <a:pt x="11451" y="1848"/>
                  </a:lnTo>
                  <a:lnTo>
                    <a:pt x="11503" y="1852"/>
                  </a:lnTo>
                  <a:lnTo>
                    <a:pt x="11557" y="1857"/>
                  </a:lnTo>
                  <a:lnTo>
                    <a:pt x="11611" y="1864"/>
                  </a:lnTo>
                  <a:lnTo>
                    <a:pt x="11666" y="1873"/>
                  </a:lnTo>
                  <a:lnTo>
                    <a:pt x="11719" y="1883"/>
                  </a:lnTo>
                  <a:lnTo>
                    <a:pt x="11771" y="1894"/>
                  </a:lnTo>
                  <a:lnTo>
                    <a:pt x="11820" y="1908"/>
                  </a:lnTo>
                  <a:lnTo>
                    <a:pt x="11762" y="2249"/>
                  </a:lnTo>
                  <a:lnTo>
                    <a:pt x="11697" y="2232"/>
                  </a:lnTo>
                  <a:lnTo>
                    <a:pt x="11632" y="2217"/>
                  </a:lnTo>
                  <a:lnTo>
                    <a:pt x="11568" y="2204"/>
                  </a:lnTo>
                  <a:lnTo>
                    <a:pt x="11506" y="2193"/>
                  </a:lnTo>
                  <a:lnTo>
                    <a:pt x="11449" y="2184"/>
                  </a:lnTo>
                  <a:lnTo>
                    <a:pt x="11395" y="2177"/>
                  </a:lnTo>
                  <a:lnTo>
                    <a:pt x="11371" y="2175"/>
                  </a:lnTo>
                  <a:lnTo>
                    <a:pt x="11346" y="2173"/>
                  </a:lnTo>
                  <a:lnTo>
                    <a:pt x="11324" y="2172"/>
                  </a:lnTo>
                  <a:lnTo>
                    <a:pt x="11304" y="2172"/>
                  </a:lnTo>
                  <a:lnTo>
                    <a:pt x="11265" y="2173"/>
                  </a:lnTo>
                  <a:lnTo>
                    <a:pt x="11226" y="2175"/>
                  </a:lnTo>
                  <a:lnTo>
                    <a:pt x="11187" y="2180"/>
                  </a:lnTo>
                  <a:lnTo>
                    <a:pt x="11148" y="2185"/>
                  </a:lnTo>
                  <a:lnTo>
                    <a:pt x="11110" y="2191"/>
                  </a:lnTo>
                  <a:lnTo>
                    <a:pt x="11072" y="2201"/>
                  </a:lnTo>
                  <a:lnTo>
                    <a:pt x="11036" y="2210"/>
                  </a:lnTo>
                  <a:lnTo>
                    <a:pt x="10999" y="2223"/>
                  </a:lnTo>
                  <a:lnTo>
                    <a:pt x="10964" y="2236"/>
                  </a:lnTo>
                  <a:lnTo>
                    <a:pt x="10929" y="2252"/>
                  </a:lnTo>
                  <a:lnTo>
                    <a:pt x="10897" y="2270"/>
                  </a:lnTo>
                  <a:lnTo>
                    <a:pt x="10864" y="2289"/>
                  </a:lnTo>
                  <a:lnTo>
                    <a:pt x="10849" y="2300"/>
                  </a:lnTo>
                  <a:lnTo>
                    <a:pt x="10833" y="2311"/>
                  </a:lnTo>
                  <a:lnTo>
                    <a:pt x="10819" y="2322"/>
                  </a:lnTo>
                  <a:lnTo>
                    <a:pt x="10805" y="2334"/>
                  </a:lnTo>
                  <a:lnTo>
                    <a:pt x="10790" y="2347"/>
                  </a:lnTo>
                  <a:lnTo>
                    <a:pt x="10776" y="2360"/>
                  </a:lnTo>
                  <a:lnTo>
                    <a:pt x="10764" y="2373"/>
                  </a:lnTo>
                  <a:lnTo>
                    <a:pt x="10751" y="2387"/>
                  </a:lnTo>
                  <a:lnTo>
                    <a:pt x="10727" y="2415"/>
                  </a:lnTo>
                  <a:lnTo>
                    <a:pt x="10704" y="2445"/>
                  </a:lnTo>
                  <a:lnTo>
                    <a:pt x="10683" y="2475"/>
                  </a:lnTo>
                  <a:lnTo>
                    <a:pt x="10664" y="2506"/>
                  </a:lnTo>
                  <a:lnTo>
                    <a:pt x="10646" y="2538"/>
                  </a:lnTo>
                  <a:lnTo>
                    <a:pt x="10629" y="2569"/>
                  </a:lnTo>
                  <a:lnTo>
                    <a:pt x="10615" y="2603"/>
                  </a:lnTo>
                  <a:lnTo>
                    <a:pt x="10602" y="2637"/>
                  </a:lnTo>
                  <a:lnTo>
                    <a:pt x="10590" y="2670"/>
                  </a:lnTo>
                  <a:lnTo>
                    <a:pt x="10581" y="2706"/>
                  </a:lnTo>
                  <a:lnTo>
                    <a:pt x="10572" y="2743"/>
                  </a:lnTo>
                  <a:lnTo>
                    <a:pt x="10565" y="2780"/>
                  </a:lnTo>
                  <a:lnTo>
                    <a:pt x="10559" y="2819"/>
                  </a:lnTo>
                  <a:lnTo>
                    <a:pt x="10555" y="2858"/>
                  </a:lnTo>
                  <a:lnTo>
                    <a:pt x="10553" y="2899"/>
                  </a:lnTo>
                  <a:lnTo>
                    <a:pt x="10553" y="2941"/>
                  </a:lnTo>
                  <a:lnTo>
                    <a:pt x="10553" y="2982"/>
                  </a:lnTo>
                  <a:lnTo>
                    <a:pt x="10556" y="3023"/>
                  </a:lnTo>
                  <a:lnTo>
                    <a:pt x="10561" y="3063"/>
                  </a:lnTo>
                  <a:lnTo>
                    <a:pt x="10567" y="3101"/>
                  </a:lnTo>
                  <a:lnTo>
                    <a:pt x="10574" y="3139"/>
                  </a:lnTo>
                  <a:lnTo>
                    <a:pt x="10584" y="3176"/>
                  </a:lnTo>
                  <a:lnTo>
                    <a:pt x="10595" y="3211"/>
                  </a:lnTo>
                  <a:lnTo>
                    <a:pt x="10609" y="3247"/>
                  </a:lnTo>
                  <a:lnTo>
                    <a:pt x="10624" y="3282"/>
                  </a:lnTo>
                  <a:lnTo>
                    <a:pt x="10641" y="3316"/>
                  </a:lnTo>
                  <a:lnTo>
                    <a:pt x="10658" y="3349"/>
                  </a:lnTo>
                  <a:lnTo>
                    <a:pt x="10680" y="3382"/>
                  </a:lnTo>
                  <a:lnTo>
                    <a:pt x="10702" y="3415"/>
                  </a:lnTo>
                  <a:lnTo>
                    <a:pt x="10726" y="3447"/>
                  </a:lnTo>
                  <a:lnTo>
                    <a:pt x="10752" y="3479"/>
                  </a:lnTo>
                  <a:lnTo>
                    <a:pt x="10780" y="3512"/>
                  </a:lnTo>
                  <a:lnTo>
                    <a:pt x="10806" y="3539"/>
                  </a:lnTo>
                  <a:lnTo>
                    <a:pt x="10833" y="3565"/>
                  </a:lnTo>
                  <a:lnTo>
                    <a:pt x="10864" y="3589"/>
                  </a:lnTo>
                  <a:lnTo>
                    <a:pt x="10894" y="3613"/>
                  </a:lnTo>
                  <a:lnTo>
                    <a:pt x="10928" y="3635"/>
                  </a:lnTo>
                  <a:lnTo>
                    <a:pt x="10963" y="3655"/>
                  </a:lnTo>
                  <a:lnTo>
                    <a:pt x="11000" y="3673"/>
                  </a:lnTo>
                  <a:lnTo>
                    <a:pt x="11038" y="3690"/>
                  </a:lnTo>
                  <a:lnTo>
                    <a:pt x="11078" y="3704"/>
                  </a:lnTo>
                  <a:lnTo>
                    <a:pt x="11120" y="3718"/>
                  </a:lnTo>
                  <a:lnTo>
                    <a:pt x="11163" y="3730"/>
                  </a:lnTo>
                  <a:lnTo>
                    <a:pt x="11208" y="3738"/>
                  </a:lnTo>
                  <a:lnTo>
                    <a:pt x="11232" y="3742"/>
                  </a:lnTo>
                  <a:lnTo>
                    <a:pt x="11255" y="3745"/>
                  </a:lnTo>
                  <a:lnTo>
                    <a:pt x="11279" y="3748"/>
                  </a:lnTo>
                  <a:lnTo>
                    <a:pt x="11303" y="3751"/>
                  </a:lnTo>
                  <a:lnTo>
                    <a:pt x="11327" y="3753"/>
                  </a:lnTo>
                  <a:lnTo>
                    <a:pt x="11353" y="3755"/>
                  </a:lnTo>
                  <a:lnTo>
                    <a:pt x="11379" y="3755"/>
                  </a:lnTo>
                  <a:lnTo>
                    <a:pt x="11404" y="3756"/>
                  </a:lnTo>
                  <a:lnTo>
                    <a:pt x="11423" y="3755"/>
                  </a:lnTo>
                  <a:lnTo>
                    <a:pt x="11442" y="3755"/>
                  </a:lnTo>
                  <a:lnTo>
                    <a:pt x="11462" y="3754"/>
                  </a:lnTo>
                  <a:lnTo>
                    <a:pt x="11483" y="3752"/>
                  </a:lnTo>
                  <a:lnTo>
                    <a:pt x="11506" y="3748"/>
                  </a:lnTo>
                  <a:lnTo>
                    <a:pt x="11533" y="3745"/>
                  </a:lnTo>
                  <a:lnTo>
                    <a:pt x="11563" y="3741"/>
                  </a:lnTo>
                  <a:lnTo>
                    <a:pt x="11599" y="3736"/>
                  </a:lnTo>
                  <a:lnTo>
                    <a:pt x="11594" y="3696"/>
                  </a:lnTo>
                  <a:lnTo>
                    <a:pt x="11590" y="3656"/>
                  </a:lnTo>
                  <a:lnTo>
                    <a:pt x="11586" y="3617"/>
                  </a:lnTo>
                  <a:lnTo>
                    <a:pt x="11583" y="3576"/>
                  </a:lnTo>
                  <a:lnTo>
                    <a:pt x="11581" y="3534"/>
                  </a:lnTo>
                  <a:lnTo>
                    <a:pt x="11580" y="3488"/>
                  </a:lnTo>
                  <a:lnTo>
                    <a:pt x="11579" y="3441"/>
                  </a:lnTo>
                  <a:lnTo>
                    <a:pt x="11579" y="3389"/>
                  </a:lnTo>
                  <a:lnTo>
                    <a:pt x="11578" y="3342"/>
                  </a:lnTo>
                  <a:lnTo>
                    <a:pt x="11577" y="3293"/>
                  </a:lnTo>
                  <a:lnTo>
                    <a:pt x="11574" y="3241"/>
                  </a:lnTo>
                  <a:lnTo>
                    <a:pt x="11571" y="3188"/>
                  </a:lnTo>
                  <a:lnTo>
                    <a:pt x="11567" y="3137"/>
                  </a:lnTo>
                  <a:lnTo>
                    <a:pt x="11561" y="3086"/>
                  </a:lnTo>
                  <a:lnTo>
                    <a:pt x="11556" y="3038"/>
                  </a:lnTo>
                  <a:lnTo>
                    <a:pt x="11551" y="2992"/>
                  </a:lnTo>
                  <a:lnTo>
                    <a:pt x="11931" y="2992"/>
                  </a:lnTo>
                  <a:lnTo>
                    <a:pt x="11928" y="3046"/>
                  </a:lnTo>
                  <a:lnTo>
                    <a:pt x="11925" y="3103"/>
                  </a:lnTo>
                  <a:lnTo>
                    <a:pt x="11922" y="3163"/>
                  </a:lnTo>
                  <a:lnTo>
                    <a:pt x="11918" y="3225"/>
                  </a:lnTo>
                  <a:lnTo>
                    <a:pt x="11916" y="3288"/>
                  </a:lnTo>
                  <a:lnTo>
                    <a:pt x="11914" y="3350"/>
                  </a:lnTo>
                  <a:lnTo>
                    <a:pt x="11913" y="3412"/>
                  </a:lnTo>
                  <a:lnTo>
                    <a:pt x="11913" y="3471"/>
                  </a:lnTo>
                  <a:lnTo>
                    <a:pt x="11913" y="3500"/>
                  </a:lnTo>
                  <a:lnTo>
                    <a:pt x="11914" y="3540"/>
                  </a:lnTo>
                  <a:lnTo>
                    <a:pt x="11916" y="3591"/>
                  </a:lnTo>
                  <a:lnTo>
                    <a:pt x="11917" y="3648"/>
                  </a:lnTo>
                  <a:lnTo>
                    <a:pt x="11920" y="3715"/>
                  </a:lnTo>
                  <a:lnTo>
                    <a:pt x="11923" y="3789"/>
                  </a:lnTo>
                  <a:lnTo>
                    <a:pt x="11926" y="3867"/>
                  </a:lnTo>
                  <a:lnTo>
                    <a:pt x="11929" y="3953"/>
                  </a:lnTo>
                  <a:close/>
                  <a:moveTo>
                    <a:pt x="14033" y="1876"/>
                  </a:moveTo>
                  <a:lnTo>
                    <a:pt x="14033" y="1880"/>
                  </a:lnTo>
                  <a:lnTo>
                    <a:pt x="14033" y="1889"/>
                  </a:lnTo>
                  <a:lnTo>
                    <a:pt x="14033" y="1898"/>
                  </a:lnTo>
                  <a:lnTo>
                    <a:pt x="14033" y="1910"/>
                  </a:lnTo>
                  <a:lnTo>
                    <a:pt x="14032" y="1922"/>
                  </a:lnTo>
                  <a:lnTo>
                    <a:pt x="14029" y="1934"/>
                  </a:lnTo>
                  <a:lnTo>
                    <a:pt x="14028" y="1945"/>
                  </a:lnTo>
                  <a:lnTo>
                    <a:pt x="14026" y="1953"/>
                  </a:lnTo>
                  <a:lnTo>
                    <a:pt x="14020" y="1968"/>
                  </a:lnTo>
                  <a:lnTo>
                    <a:pt x="14014" y="1985"/>
                  </a:lnTo>
                  <a:lnTo>
                    <a:pt x="14005" y="2003"/>
                  </a:lnTo>
                  <a:lnTo>
                    <a:pt x="13997" y="2022"/>
                  </a:lnTo>
                  <a:lnTo>
                    <a:pt x="13976" y="2061"/>
                  </a:lnTo>
                  <a:lnTo>
                    <a:pt x="13950" y="2104"/>
                  </a:lnTo>
                  <a:lnTo>
                    <a:pt x="13923" y="2148"/>
                  </a:lnTo>
                  <a:lnTo>
                    <a:pt x="13892" y="2194"/>
                  </a:lnTo>
                  <a:lnTo>
                    <a:pt x="13861" y="2242"/>
                  </a:lnTo>
                  <a:lnTo>
                    <a:pt x="13827" y="2289"/>
                  </a:lnTo>
                  <a:lnTo>
                    <a:pt x="13767" y="2373"/>
                  </a:lnTo>
                  <a:lnTo>
                    <a:pt x="13709" y="2455"/>
                  </a:lnTo>
                  <a:lnTo>
                    <a:pt x="13654" y="2534"/>
                  </a:lnTo>
                  <a:lnTo>
                    <a:pt x="13603" y="2608"/>
                  </a:lnTo>
                  <a:lnTo>
                    <a:pt x="13558" y="2675"/>
                  </a:lnTo>
                  <a:lnTo>
                    <a:pt x="13517" y="2736"/>
                  </a:lnTo>
                  <a:lnTo>
                    <a:pt x="13485" y="2787"/>
                  </a:lnTo>
                  <a:lnTo>
                    <a:pt x="13460" y="2828"/>
                  </a:lnTo>
                  <a:lnTo>
                    <a:pt x="13418" y="2904"/>
                  </a:lnTo>
                  <a:lnTo>
                    <a:pt x="13383" y="2973"/>
                  </a:lnTo>
                  <a:lnTo>
                    <a:pt x="13366" y="3007"/>
                  </a:lnTo>
                  <a:lnTo>
                    <a:pt x="13351" y="3039"/>
                  </a:lnTo>
                  <a:lnTo>
                    <a:pt x="13337" y="3069"/>
                  </a:lnTo>
                  <a:lnTo>
                    <a:pt x="13325" y="3099"/>
                  </a:lnTo>
                  <a:lnTo>
                    <a:pt x="13314" y="3127"/>
                  </a:lnTo>
                  <a:lnTo>
                    <a:pt x="13305" y="3155"/>
                  </a:lnTo>
                  <a:lnTo>
                    <a:pt x="13296" y="3181"/>
                  </a:lnTo>
                  <a:lnTo>
                    <a:pt x="13290" y="3206"/>
                  </a:lnTo>
                  <a:lnTo>
                    <a:pt x="13284" y="3230"/>
                  </a:lnTo>
                  <a:lnTo>
                    <a:pt x="13280" y="3254"/>
                  </a:lnTo>
                  <a:lnTo>
                    <a:pt x="13278" y="3276"/>
                  </a:lnTo>
                  <a:lnTo>
                    <a:pt x="13277" y="3298"/>
                  </a:lnTo>
                  <a:lnTo>
                    <a:pt x="13277" y="3380"/>
                  </a:lnTo>
                  <a:lnTo>
                    <a:pt x="13278" y="3467"/>
                  </a:lnTo>
                  <a:lnTo>
                    <a:pt x="13280" y="3557"/>
                  </a:lnTo>
                  <a:lnTo>
                    <a:pt x="13284" y="3648"/>
                  </a:lnTo>
                  <a:lnTo>
                    <a:pt x="13287" y="3740"/>
                  </a:lnTo>
                  <a:lnTo>
                    <a:pt x="13291" y="3832"/>
                  </a:lnTo>
                  <a:lnTo>
                    <a:pt x="13295" y="3921"/>
                  </a:lnTo>
                  <a:lnTo>
                    <a:pt x="13300" y="4009"/>
                  </a:lnTo>
                  <a:lnTo>
                    <a:pt x="12912" y="4009"/>
                  </a:lnTo>
                  <a:lnTo>
                    <a:pt x="12917" y="3926"/>
                  </a:lnTo>
                  <a:lnTo>
                    <a:pt x="12920" y="3843"/>
                  </a:lnTo>
                  <a:lnTo>
                    <a:pt x="12923" y="3758"/>
                  </a:lnTo>
                  <a:lnTo>
                    <a:pt x="12927" y="3672"/>
                  </a:lnTo>
                  <a:lnTo>
                    <a:pt x="12929" y="3583"/>
                  </a:lnTo>
                  <a:lnTo>
                    <a:pt x="12931" y="3495"/>
                  </a:lnTo>
                  <a:lnTo>
                    <a:pt x="12932" y="3405"/>
                  </a:lnTo>
                  <a:lnTo>
                    <a:pt x="12933" y="3315"/>
                  </a:lnTo>
                  <a:lnTo>
                    <a:pt x="12933" y="3290"/>
                  </a:lnTo>
                  <a:lnTo>
                    <a:pt x="12931" y="3265"/>
                  </a:lnTo>
                  <a:lnTo>
                    <a:pt x="12928" y="3239"/>
                  </a:lnTo>
                  <a:lnTo>
                    <a:pt x="12923" y="3210"/>
                  </a:lnTo>
                  <a:lnTo>
                    <a:pt x="12917" y="3181"/>
                  </a:lnTo>
                  <a:lnTo>
                    <a:pt x="12910" y="3151"/>
                  </a:lnTo>
                  <a:lnTo>
                    <a:pt x="12900" y="3120"/>
                  </a:lnTo>
                  <a:lnTo>
                    <a:pt x="12890" y="3087"/>
                  </a:lnTo>
                  <a:lnTo>
                    <a:pt x="12878" y="3054"/>
                  </a:lnTo>
                  <a:lnTo>
                    <a:pt x="12864" y="3019"/>
                  </a:lnTo>
                  <a:lnTo>
                    <a:pt x="12850" y="2983"/>
                  </a:lnTo>
                  <a:lnTo>
                    <a:pt x="12834" y="2946"/>
                  </a:lnTo>
                  <a:lnTo>
                    <a:pt x="12817" y="2908"/>
                  </a:lnTo>
                  <a:lnTo>
                    <a:pt x="12798" y="2870"/>
                  </a:lnTo>
                  <a:lnTo>
                    <a:pt x="12777" y="2830"/>
                  </a:lnTo>
                  <a:lnTo>
                    <a:pt x="12756" y="2790"/>
                  </a:lnTo>
                  <a:lnTo>
                    <a:pt x="12728" y="2742"/>
                  </a:lnTo>
                  <a:lnTo>
                    <a:pt x="12697" y="2688"/>
                  </a:lnTo>
                  <a:lnTo>
                    <a:pt x="12661" y="2629"/>
                  </a:lnTo>
                  <a:lnTo>
                    <a:pt x="12620" y="2566"/>
                  </a:lnTo>
                  <a:lnTo>
                    <a:pt x="12576" y="2498"/>
                  </a:lnTo>
                  <a:lnTo>
                    <a:pt x="12527" y="2424"/>
                  </a:lnTo>
                  <a:lnTo>
                    <a:pt x="12475" y="2345"/>
                  </a:lnTo>
                  <a:lnTo>
                    <a:pt x="12418" y="2261"/>
                  </a:lnTo>
                  <a:lnTo>
                    <a:pt x="12386" y="2213"/>
                  </a:lnTo>
                  <a:lnTo>
                    <a:pt x="12356" y="2168"/>
                  </a:lnTo>
                  <a:lnTo>
                    <a:pt x="12327" y="2123"/>
                  </a:lnTo>
                  <a:lnTo>
                    <a:pt x="12300" y="2081"/>
                  </a:lnTo>
                  <a:lnTo>
                    <a:pt x="12275" y="2041"/>
                  </a:lnTo>
                  <a:lnTo>
                    <a:pt x="12255" y="2003"/>
                  </a:lnTo>
                  <a:lnTo>
                    <a:pt x="12246" y="1986"/>
                  </a:lnTo>
                  <a:lnTo>
                    <a:pt x="12239" y="1969"/>
                  </a:lnTo>
                  <a:lnTo>
                    <a:pt x="12231" y="1953"/>
                  </a:lnTo>
                  <a:lnTo>
                    <a:pt x="12226" y="1938"/>
                  </a:lnTo>
                  <a:lnTo>
                    <a:pt x="12224" y="1930"/>
                  </a:lnTo>
                  <a:lnTo>
                    <a:pt x="12223" y="1922"/>
                  </a:lnTo>
                  <a:lnTo>
                    <a:pt x="12222" y="1912"/>
                  </a:lnTo>
                  <a:lnTo>
                    <a:pt x="12222" y="1904"/>
                  </a:lnTo>
                  <a:lnTo>
                    <a:pt x="12223" y="1895"/>
                  </a:lnTo>
                  <a:lnTo>
                    <a:pt x="12224" y="1888"/>
                  </a:lnTo>
                  <a:lnTo>
                    <a:pt x="12224" y="1882"/>
                  </a:lnTo>
                  <a:lnTo>
                    <a:pt x="12225" y="1876"/>
                  </a:lnTo>
                  <a:lnTo>
                    <a:pt x="12632" y="1876"/>
                  </a:lnTo>
                  <a:lnTo>
                    <a:pt x="12632" y="1878"/>
                  </a:lnTo>
                  <a:lnTo>
                    <a:pt x="12630" y="1884"/>
                  </a:lnTo>
                  <a:lnTo>
                    <a:pt x="12630" y="1889"/>
                  </a:lnTo>
                  <a:lnTo>
                    <a:pt x="12629" y="1895"/>
                  </a:lnTo>
                  <a:lnTo>
                    <a:pt x="12629" y="1902"/>
                  </a:lnTo>
                  <a:lnTo>
                    <a:pt x="12629" y="1908"/>
                  </a:lnTo>
                  <a:lnTo>
                    <a:pt x="12630" y="1914"/>
                  </a:lnTo>
                  <a:lnTo>
                    <a:pt x="12632" y="1919"/>
                  </a:lnTo>
                  <a:lnTo>
                    <a:pt x="12645" y="1952"/>
                  </a:lnTo>
                  <a:lnTo>
                    <a:pt x="12666" y="1993"/>
                  </a:lnTo>
                  <a:lnTo>
                    <a:pt x="12693" y="2044"/>
                  </a:lnTo>
                  <a:lnTo>
                    <a:pt x="12725" y="2103"/>
                  </a:lnTo>
                  <a:lnTo>
                    <a:pt x="12762" y="2169"/>
                  </a:lnTo>
                  <a:lnTo>
                    <a:pt x="12804" y="2242"/>
                  </a:lnTo>
                  <a:lnTo>
                    <a:pt x="12851" y="2321"/>
                  </a:lnTo>
                  <a:lnTo>
                    <a:pt x="12901" y="2405"/>
                  </a:lnTo>
                  <a:lnTo>
                    <a:pt x="12925" y="2445"/>
                  </a:lnTo>
                  <a:lnTo>
                    <a:pt x="12955" y="2496"/>
                  </a:lnTo>
                  <a:lnTo>
                    <a:pt x="12989" y="2557"/>
                  </a:lnTo>
                  <a:lnTo>
                    <a:pt x="13024" y="2622"/>
                  </a:lnTo>
                  <a:lnTo>
                    <a:pt x="13060" y="2689"/>
                  </a:lnTo>
                  <a:lnTo>
                    <a:pt x="13094" y="2757"/>
                  </a:lnTo>
                  <a:lnTo>
                    <a:pt x="13110" y="2789"/>
                  </a:lnTo>
                  <a:lnTo>
                    <a:pt x="13123" y="2821"/>
                  </a:lnTo>
                  <a:lnTo>
                    <a:pt x="13136" y="2851"/>
                  </a:lnTo>
                  <a:lnTo>
                    <a:pt x="13148" y="2880"/>
                  </a:lnTo>
                  <a:lnTo>
                    <a:pt x="13167" y="2831"/>
                  </a:lnTo>
                  <a:lnTo>
                    <a:pt x="13186" y="2786"/>
                  </a:lnTo>
                  <a:lnTo>
                    <a:pt x="13207" y="2741"/>
                  </a:lnTo>
                  <a:lnTo>
                    <a:pt x="13230" y="2692"/>
                  </a:lnTo>
                  <a:lnTo>
                    <a:pt x="13258" y="2640"/>
                  </a:lnTo>
                  <a:lnTo>
                    <a:pt x="13291" y="2579"/>
                  </a:lnTo>
                  <a:lnTo>
                    <a:pt x="13331" y="2507"/>
                  </a:lnTo>
                  <a:lnTo>
                    <a:pt x="13378" y="2423"/>
                  </a:lnTo>
                  <a:lnTo>
                    <a:pt x="13430" y="2330"/>
                  </a:lnTo>
                  <a:lnTo>
                    <a:pt x="13480" y="2243"/>
                  </a:lnTo>
                  <a:lnTo>
                    <a:pt x="13524" y="2162"/>
                  </a:lnTo>
                  <a:lnTo>
                    <a:pt x="13564" y="2089"/>
                  </a:lnTo>
                  <a:lnTo>
                    <a:pt x="13596" y="2027"/>
                  </a:lnTo>
                  <a:lnTo>
                    <a:pt x="13621" y="1975"/>
                  </a:lnTo>
                  <a:lnTo>
                    <a:pt x="13630" y="1954"/>
                  </a:lnTo>
                  <a:lnTo>
                    <a:pt x="13637" y="1937"/>
                  </a:lnTo>
                  <a:lnTo>
                    <a:pt x="13641" y="1924"/>
                  </a:lnTo>
                  <a:lnTo>
                    <a:pt x="13643" y="1913"/>
                  </a:lnTo>
                  <a:lnTo>
                    <a:pt x="13643" y="1876"/>
                  </a:lnTo>
                  <a:lnTo>
                    <a:pt x="14033" y="1876"/>
                  </a:lnTo>
                  <a:close/>
                  <a:moveTo>
                    <a:pt x="13866" y="5708"/>
                  </a:moveTo>
                  <a:lnTo>
                    <a:pt x="13733" y="5708"/>
                  </a:lnTo>
                  <a:lnTo>
                    <a:pt x="13738" y="5660"/>
                  </a:lnTo>
                  <a:lnTo>
                    <a:pt x="13741" y="5610"/>
                  </a:lnTo>
                  <a:lnTo>
                    <a:pt x="13744" y="5560"/>
                  </a:lnTo>
                  <a:lnTo>
                    <a:pt x="13746" y="5508"/>
                  </a:lnTo>
                  <a:lnTo>
                    <a:pt x="13747" y="5455"/>
                  </a:lnTo>
                  <a:lnTo>
                    <a:pt x="13749" y="5402"/>
                  </a:lnTo>
                  <a:lnTo>
                    <a:pt x="13749" y="5347"/>
                  </a:lnTo>
                  <a:lnTo>
                    <a:pt x="13749" y="5291"/>
                  </a:lnTo>
                  <a:lnTo>
                    <a:pt x="13749" y="5265"/>
                  </a:lnTo>
                  <a:lnTo>
                    <a:pt x="13747" y="5240"/>
                  </a:lnTo>
                  <a:lnTo>
                    <a:pt x="13743" y="5217"/>
                  </a:lnTo>
                  <a:lnTo>
                    <a:pt x="13739" y="5197"/>
                  </a:lnTo>
                  <a:lnTo>
                    <a:pt x="13732" y="5180"/>
                  </a:lnTo>
                  <a:lnTo>
                    <a:pt x="13724" y="5164"/>
                  </a:lnTo>
                  <a:lnTo>
                    <a:pt x="13720" y="5156"/>
                  </a:lnTo>
                  <a:lnTo>
                    <a:pt x="13714" y="5150"/>
                  </a:lnTo>
                  <a:lnTo>
                    <a:pt x="13710" y="5144"/>
                  </a:lnTo>
                  <a:lnTo>
                    <a:pt x="13704" y="5138"/>
                  </a:lnTo>
                  <a:lnTo>
                    <a:pt x="13692" y="5129"/>
                  </a:lnTo>
                  <a:lnTo>
                    <a:pt x="13680" y="5121"/>
                  </a:lnTo>
                  <a:lnTo>
                    <a:pt x="13665" y="5113"/>
                  </a:lnTo>
                  <a:lnTo>
                    <a:pt x="13649" y="5108"/>
                  </a:lnTo>
                  <a:lnTo>
                    <a:pt x="13632" y="5104"/>
                  </a:lnTo>
                  <a:lnTo>
                    <a:pt x="13614" y="5099"/>
                  </a:lnTo>
                  <a:lnTo>
                    <a:pt x="13595" y="5098"/>
                  </a:lnTo>
                  <a:lnTo>
                    <a:pt x="13574" y="5097"/>
                  </a:lnTo>
                  <a:lnTo>
                    <a:pt x="13562" y="5097"/>
                  </a:lnTo>
                  <a:lnTo>
                    <a:pt x="13549" y="5098"/>
                  </a:lnTo>
                  <a:lnTo>
                    <a:pt x="13536" y="5101"/>
                  </a:lnTo>
                  <a:lnTo>
                    <a:pt x="13524" y="5103"/>
                  </a:lnTo>
                  <a:lnTo>
                    <a:pt x="13512" y="5105"/>
                  </a:lnTo>
                  <a:lnTo>
                    <a:pt x="13500" y="5108"/>
                  </a:lnTo>
                  <a:lnTo>
                    <a:pt x="13488" y="5112"/>
                  </a:lnTo>
                  <a:lnTo>
                    <a:pt x="13475" y="5116"/>
                  </a:lnTo>
                  <a:lnTo>
                    <a:pt x="13452" y="5127"/>
                  </a:lnTo>
                  <a:lnTo>
                    <a:pt x="13429" y="5140"/>
                  </a:lnTo>
                  <a:lnTo>
                    <a:pt x="13407" y="5154"/>
                  </a:lnTo>
                  <a:lnTo>
                    <a:pt x="13385" y="5172"/>
                  </a:lnTo>
                  <a:lnTo>
                    <a:pt x="13385" y="5234"/>
                  </a:lnTo>
                  <a:lnTo>
                    <a:pt x="13385" y="5299"/>
                  </a:lnTo>
                  <a:lnTo>
                    <a:pt x="13385" y="5364"/>
                  </a:lnTo>
                  <a:lnTo>
                    <a:pt x="13386" y="5430"/>
                  </a:lnTo>
                  <a:lnTo>
                    <a:pt x="13386" y="5498"/>
                  </a:lnTo>
                  <a:lnTo>
                    <a:pt x="13387" y="5566"/>
                  </a:lnTo>
                  <a:lnTo>
                    <a:pt x="13387" y="5637"/>
                  </a:lnTo>
                  <a:lnTo>
                    <a:pt x="13388" y="5708"/>
                  </a:lnTo>
                  <a:lnTo>
                    <a:pt x="13255" y="5708"/>
                  </a:lnTo>
                  <a:lnTo>
                    <a:pt x="13258" y="5648"/>
                  </a:lnTo>
                  <a:lnTo>
                    <a:pt x="13260" y="5593"/>
                  </a:lnTo>
                  <a:lnTo>
                    <a:pt x="13263" y="5542"/>
                  </a:lnTo>
                  <a:lnTo>
                    <a:pt x="13265" y="5495"/>
                  </a:lnTo>
                  <a:lnTo>
                    <a:pt x="13266" y="5452"/>
                  </a:lnTo>
                  <a:lnTo>
                    <a:pt x="13267" y="5414"/>
                  </a:lnTo>
                  <a:lnTo>
                    <a:pt x="13268" y="5381"/>
                  </a:lnTo>
                  <a:lnTo>
                    <a:pt x="13268" y="5351"/>
                  </a:lnTo>
                  <a:lnTo>
                    <a:pt x="13267" y="5309"/>
                  </a:lnTo>
                  <a:lnTo>
                    <a:pt x="13266" y="5267"/>
                  </a:lnTo>
                  <a:lnTo>
                    <a:pt x="13264" y="5225"/>
                  </a:lnTo>
                  <a:lnTo>
                    <a:pt x="13259" y="5184"/>
                  </a:lnTo>
                  <a:lnTo>
                    <a:pt x="13255" y="5143"/>
                  </a:lnTo>
                  <a:lnTo>
                    <a:pt x="13250" y="5102"/>
                  </a:lnTo>
                  <a:lnTo>
                    <a:pt x="13244" y="5062"/>
                  </a:lnTo>
                  <a:lnTo>
                    <a:pt x="13236" y="5022"/>
                  </a:lnTo>
                  <a:lnTo>
                    <a:pt x="13364" y="5003"/>
                  </a:lnTo>
                  <a:lnTo>
                    <a:pt x="13377" y="5092"/>
                  </a:lnTo>
                  <a:lnTo>
                    <a:pt x="13384" y="5092"/>
                  </a:lnTo>
                  <a:lnTo>
                    <a:pt x="13396" y="5079"/>
                  </a:lnTo>
                  <a:lnTo>
                    <a:pt x="13410" y="5069"/>
                  </a:lnTo>
                  <a:lnTo>
                    <a:pt x="13424" y="5058"/>
                  </a:lnTo>
                  <a:lnTo>
                    <a:pt x="13437" y="5049"/>
                  </a:lnTo>
                  <a:lnTo>
                    <a:pt x="13452" y="5041"/>
                  </a:lnTo>
                  <a:lnTo>
                    <a:pt x="13466" y="5032"/>
                  </a:lnTo>
                  <a:lnTo>
                    <a:pt x="13481" y="5025"/>
                  </a:lnTo>
                  <a:lnTo>
                    <a:pt x="13494" y="5018"/>
                  </a:lnTo>
                  <a:lnTo>
                    <a:pt x="13509" y="5013"/>
                  </a:lnTo>
                  <a:lnTo>
                    <a:pt x="13524" y="5008"/>
                  </a:lnTo>
                  <a:lnTo>
                    <a:pt x="13539" y="5004"/>
                  </a:lnTo>
                  <a:lnTo>
                    <a:pt x="13553" y="5001"/>
                  </a:lnTo>
                  <a:lnTo>
                    <a:pt x="13568" y="4997"/>
                  </a:lnTo>
                  <a:lnTo>
                    <a:pt x="13583" y="4996"/>
                  </a:lnTo>
                  <a:lnTo>
                    <a:pt x="13599" y="4995"/>
                  </a:lnTo>
                  <a:lnTo>
                    <a:pt x="13613" y="4994"/>
                  </a:lnTo>
                  <a:lnTo>
                    <a:pt x="13643" y="4995"/>
                  </a:lnTo>
                  <a:lnTo>
                    <a:pt x="13670" y="4997"/>
                  </a:lnTo>
                  <a:lnTo>
                    <a:pt x="13697" y="5002"/>
                  </a:lnTo>
                  <a:lnTo>
                    <a:pt x="13720" y="5008"/>
                  </a:lnTo>
                  <a:lnTo>
                    <a:pt x="13743" y="5015"/>
                  </a:lnTo>
                  <a:lnTo>
                    <a:pt x="13764" y="5025"/>
                  </a:lnTo>
                  <a:lnTo>
                    <a:pt x="13783" y="5035"/>
                  </a:lnTo>
                  <a:lnTo>
                    <a:pt x="13800" y="5048"/>
                  </a:lnTo>
                  <a:lnTo>
                    <a:pt x="13808" y="5054"/>
                  </a:lnTo>
                  <a:lnTo>
                    <a:pt x="13816" y="5063"/>
                  </a:lnTo>
                  <a:lnTo>
                    <a:pt x="13822" y="5071"/>
                  </a:lnTo>
                  <a:lnTo>
                    <a:pt x="13829" y="5079"/>
                  </a:lnTo>
                  <a:lnTo>
                    <a:pt x="13835" y="5089"/>
                  </a:lnTo>
                  <a:lnTo>
                    <a:pt x="13840" y="5099"/>
                  </a:lnTo>
                  <a:lnTo>
                    <a:pt x="13845" y="5110"/>
                  </a:lnTo>
                  <a:lnTo>
                    <a:pt x="13849" y="5122"/>
                  </a:lnTo>
                  <a:lnTo>
                    <a:pt x="13854" y="5134"/>
                  </a:lnTo>
                  <a:lnTo>
                    <a:pt x="13857" y="5147"/>
                  </a:lnTo>
                  <a:lnTo>
                    <a:pt x="13860" y="5161"/>
                  </a:lnTo>
                  <a:lnTo>
                    <a:pt x="13862" y="5174"/>
                  </a:lnTo>
                  <a:lnTo>
                    <a:pt x="13864" y="5189"/>
                  </a:lnTo>
                  <a:lnTo>
                    <a:pt x="13865" y="5205"/>
                  </a:lnTo>
                  <a:lnTo>
                    <a:pt x="13866" y="5221"/>
                  </a:lnTo>
                  <a:lnTo>
                    <a:pt x="13866" y="5237"/>
                  </a:lnTo>
                  <a:lnTo>
                    <a:pt x="13866" y="5242"/>
                  </a:lnTo>
                  <a:lnTo>
                    <a:pt x="13866" y="5246"/>
                  </a:lnTo>
                  <a:lnTo>
                    <a:pt x="13866" y="5252"/>
                  </a:lnTo>
                  <a:lnTo>
                    <a:pt x="13865" y="5259"/>
                  </a:lnTo>
                  <a:lnTo>
                    <a:pt x="13865" y="5265"/>
                  </a:lnTo>
                  <a:lnTo>
                    <a:pt x="13865" y="5273"/>
                  </a:lnTo>
                  <a:lnTo>
                    <a:pt x="13865" y="5282"/>
                  </a:lnTo>
                  <a:lnTo>
                    <a:pt x="13864" y="5292"/>
                  </a:lnTo>
                  <a:lnTo>
                    <a:pt x="13864" y="5302"/>
                  </a:lnTo>
                  <a:lnTo>
                    <a:pt x="13864" y="5311"/>
                  </a:lnTo>
                  <a:lnTo>
                    <a:pt x="13863" y="5319"/>
                  </a:lnTo>
                  <a:lnTo>
                    <a:pt x="13863" y="5326"/>
                  </a:lnTo>
                  <a:lnTo>
                    <a:pt x="13863" y="5332"/>
                  </a:lnTo>
                  <a:lnTo>
                    <a:pt x="13863" y="5337"/>
                  </a:lnTo>
                  <a:lnTo>
                    <a:pt x="13863" y="5343"/>
                  </a:lnTo>
                  <a:lnTo>
                    <a:pt x="13863" y="5346"/>
                  </a:lnTo>
                  <a:lnTo>
                    <a:pt x="13863" y="5379"/>
                  </a:lnTo>
                  <a:lnTo>
                    <a:pt x="13863" y="5414"/>
                  </a:lnTo>
                  <a:lnTo>
                    <a:pt x="13863" y="5454"/>
                  </a:lnTo>
                  <a:lnTo>
                    <a:pt x="13864" y="5498"/>
                  </a:lnTo>
                  <a:lnTo>
                    <a:pt x="13864" y="5545"/>
                  </a:lnTo>
                  <a:lnTo>
                    <a:pt x="13865" y="5595"/>
                  </a:lnTo>
                  <a:lnTo>
                    <a:pt x="13865" y="5649"/>
                  </a:lnTo>
                  <a:lnTo>
                    <a:pt x="13866" y="5708"/>
                  </a:lnTo>
                  <a:close/>
                  <a:moveTo>
                    <a:pt x="12902" y="5367"/>
                  </a:moveTo>
                  <a:lnTo>
                    <a:pt x="12901" y="5340"/>
                  </a:lnTo>
                  <a:lnTo>
                    <a:pt x="12899" y="5312"/>
                  </a:lnTo>
                  <a:lnTo>
                    <a:pt x="12895" y="5286"/>
                  </a:lnTo>
                  <a:lnTo>
                    <a:pt x="12889" y="5261"/>
                  </a:lnTo>
                  <a:lnTo>
                    <a:pt x="12880" y="5235"/>
                  </a:lnTo>
                  <a:lnTo>
                    <a:pt x="12871" y="5212"/>
                  </a:lnTo>
                  <a:lnTo>
                    <a:pt x="12859" y="5189"/>
                  </a:lnTo>
                  <a:lnTo>
                    <a:pt x="12845" y="5166"/>
                  </a:lnTo>
                  <a:lnTo>
                    <a:pt x="12838" y="5155"/>
                  </a:lnTo>
                  <a:lnTo>
                    <a:pt x="12831" y="5146"/>
                  </a:lnTo>
                  <a:lnTo>
                    <a:pt x="12822" y="5136"/>
                  </a:lnTo>
                  <a:lnTo>
                    <a:pt x="12814" y="5128"/>
                  </a:lnTo>
                  <a:lnTo>
                    <a:pt x="12805" y="5120"/>
                  </a:lnTo>
                  <a:lnTo>
                    <a:pt x="12796" y="5112"/>
                  </a:lnTo>
                  <a:lnTo>
                    <a:pt x="12786" y="5106"/>
                  </a:lnTo>
                  <a:lnTo>
                    <a:pt x="12776" y="5099"/>
                  </a:lnTo>
                  <a:lnTo>
                    <a:pt x="12766" y="5095"/>
                  </a:lnTo>
                  <a:lnTo>
                    <a:pt x="12756" y="5090"/>
                  </a:lnTo>
                  <a:lnTo>
                    <a:pt x="12744" y="5087"/>
                  </a:lnTo>
                  <a:lnTo>
                    <a:pt x="12733" y="5084"/>
                  </a:lnTo>
                  <a:lnTo>
                    <a:pt x="12721" y="5081"/>
                  </a:lnTo>
                  <a:lnTo>
                    <a:pt x="12708" y="5079"/>
                  </a:lnTo>
                  <a:lnTo>
                    <a:pt x="12696" y="5078"/>
                  </a:lnTo>
                  <a:lnTo>
                    <a:pt x="12683" y="5077"/>
                  </a:lnTo>
                  <a:lnTo>
                    <a:pt x="12671" y="5078"/>
                  </a:lnTo>
                  <a:lnTo>
                    <a:pt x="12658" y="5079"/>
                  </a:lnTo>
                  <a:lnTo>
                    <a:pt x="12645" y="5081"/>
                  </a:lnTo>
                  <a:lnTo>
                    <a:pt x="12634" y="5083"/>
                  </a:lnTo>
                  <a:lnTo>
                    <a:pt x="12623" y="5086"/>
                  </a:lnTo>
                  <a:lnTo>
                    <a:pt x="12612" y="5090"/>
                  </a:lnTo>
                  <a:lnTo>
                    <a:pt x="12601" y="5094"/>
                  </a:lnTo>
                  <a:lnTo>
                    <a:pt x="12590" y="5098"/>
                  </a:lnTo>
                  <a:lnTo>
                    <a:pt x="12581" y="5105"/>
                  </a:lnTo>
                  <a:lnTo>
                    <a:pt x="12572" y="5110"/>
                  </a:lnTo>
                  <a:lnTo>
                    <a:pt x="12562" y="5117"/>
                  </a:lnTo>
                  <a:lnTo>
                    <a:pt x="12554" y="5125"/>
                  </a:lnTo>
                  <a:lnTo>
                    <a:pt x="12545" y="5133"/>
                  </a:lnTo>
                  <a:lnTo>
                    <a:pt x="12537" y="5142"/>
                  </a:lnTo>
                  <a:lnTo>
                    <a:pt x="12529" y="5151"/>
                  </a:lnTo>
                  <a:lnTo>
                    <a:pt x="12522" y="5162"/>
                  </a:lnTo>
                  <a:lnTo>
                    <a:pt x="12509" y="5183"/>
                  </a:lnTo>
                  <a:lnTo>
                    <a:pt x="12498" y="5205"/>
                  </a:lnTo>
                  <a:lnTo>
                    <a:pt x="12488" y="5228"/>
                  </a:lnTo>
                  <a:lnTo>
                    <a:pt x="12480" y="5251"/>
                  </a:lnTo>
                  <a:lnTo>
                    <a:pt x="12475" y="5276"/>
                  </a:lnTo>
                  <a:lnTo>
                    <a:pt x="12469" y="5302"/>
                  </a:lnTo>
                  <a:lnTo>
                    <a:pt x="12467" y="5328"/>
                  </a:lnTo>
                  <a:lnTo>
                    <a:pt x="12466" y="5355"/>
                  </a:lnTo>
                  <a:lnTo>
                    <a:pt x="12467" y="5383"/>
                  </a:lnTo>
                  <a:lnTo>
                    <a:pt x="12469" y="5410"/>
                  </a:lnTo>
                  <a:lnTo>
                    <a:pt x="12475" y="5436"/>
                  </a:lnTo>
                  <a:lnTo>
                    <a:pt x="12481" y="5463"/>
                  </a:lnTo>
                  <a:lnTo>
                    <a:pt x="12488" y="5487"/>
                  </a:lnTo>
                  <a:lnTo>
                    <a:pt x="12498" y="5511"/>
                  </a:lnTo>
                  <a:lnTo>
                    <a:pt x="12509" y="5534"/>
                  </a:lnTo>
                  <a:lnTo>
                    <a:pt x="12523" y="5557"/>
                  </a:lnTo>
                  <a:lnTo>
                    <a:pt x="12530" y="5567"/>
                  </a:lnTo>
                  <a:lnTo>
                    <a:pt x="12538" y="5578"/>
                  </a:lnTo>
                  <a:lnTo>
                    <a:pt x="12546" y="5587"/>
                  </a:lnTo>
                  <a:lnTo>
                    <a:pt x="12555" y="5595"/>
                  </a:lnTo>
                  <a:lnTo>
                    <a:pt x="12563" y="5603"/>
                  </a:lnTo>
                  <a:lnTo>
                    <a:pt x="12573" y="5610"/>
                  </a:lnTo>
                  <a:lnTo>
                    <a:pt x="12582" y="5617"/>
                  </a:lnTo>
                  <a:lnTo>
                    <a:pt x="12593" y="5623"/>
                  </a:lnTo>
                  <a:lnTo>
                    <a:pt x="12603" y="5628"/>
                  </a:lnTo>
                  <a:lnTo>
                    <a:pt x="12614" y="5632"/>
                  </a:lnTo>
                  <a:lnTo>
                    <a:pt x="12624" y="5637"/>
                  </a:lnTo>
                  <a:lnTo>
                    <a:pt x="12636" y="5639"/>
                  </a:lnTo>
                  <a:lnTo>
                    <a:pt x="12648" y="5642"/>
                  </a:lnTo>
                  <a:lnTo>
                    <a:pt x="12660" y="5643"/>
                  </a:lnTo>
                  <a:lnTo>
                    <a:pt x="12673" y="5644"/>
                  </a:lnTo>
                  <a:lnTo>
                    <a:pt x="12686" y="5645"/>
                  </a:lnTo>
                  <a:lnTo>
                    <a:pt x="12699" y="5644"/>
                  </a:lnTo>
                  <a:lnTo>
                    <a:pt x="12712" y="5643"/>
                  </a:lnTo>
                  <a:lnTo>
                    <a:pt x="12723" y="5642"/>
                  </a:lnTo>
                  <a:lnTo>
                    <a:pt x="12736" y="5640"/>
                  </a:lnTo>
                  <a:lnTo>
                    <a:pt x="12746" y="5637"/>
                  </a:lnTo>
                  <a:lnTo>
                    <a:pt x="12758" y="5632"/>
                  </a:lnTo>
                  <a:lnTo>
                    <a:pt x="12768" y="5628"/>
                  </a:lnTo>
                  <a:lnTo>
                    <a:pt x="12779" y="5624"/>
                  </a:lnTo>
                  <a:lnTo>
                    <a:pt x="12789" y="5618"/>
                  </a:lnTo>
                  <a:lnTo>
                    <a:pt x="12798" y="5612"/>
                  </a:lnTo>
                  <a:lnTo>
                    <a:pt x="12806" y="5605"/>
                  </a:lnTo>
                  <a:lnTo>
                    <a:pt x="12816" y="5598"/>
                  </a:lnTo>
                  <a:lnTo>
                    <a:pt x="12824" y="5589"/>
                  </a:lnTo>
                  <a:lnTo>
                    <a:pt x="12832" y="5581"/>
                  </a:lnTo>
                  <a:lnTo>
                    <a:pt x="12839" y="5571"/>
                  </a:lnTo>
                  <a:lnTo>
                    <a:pt x="12846" y="5561"/>
                  </a:lnTo>
                  <a:lnTo>
                    <a:pt x="12859" y="5540"/>
                  </a:lnTo>
                  <a:lnTo>
                    <a:pt x="12871" y="5518"/>
                  </a:lnTo>
                  <a:lnTo>
                    <a:pt x="12880" y="5494"/>
                  </a:lnTo>
                  <a:lnTo>
                    <a:pt x="12889" y="5470"/>
                  </a:lnTo>
                  <a:lnTo>
                    <a:pt x="12895" y="5446"/>
                  </a:lnTo>
                  <a:lnTo>
                    <a:pt x="12899" y="5421"/>
                  </a:lnTo>
                  <a:lnTo>
                    <a:pt x="12901" y="5394"/>
                  </a:lnTo>
                  <a:lnTo>
                    <a:pt x="12902" y="5367"/>
                  </a:lnTo>
                  <a:close/>
                  <a:moveTo>
                    <a:pt x="13029" y="5342"/>
                  </a:moveTo>
                  <a:lnTo>
                    <a:pt x="13028" y="5365"/>
                  </a:lnTo>
                  <a:lnTo>
                    <a:pt x="13027" y="5387"/>
                  </a:lnTo>
                  <a:lnTo>
                    <a:pt x="13024" y="5409"/>
                  </a:lnTo>
                  <a:lnTo>
                    <a:pt x="13021" y="5430"/>
                  </a:lnTo>
                  <a:lnTo>
                    <a:pt x="13018" y="5450"/>
                  </a:lnTo>
                  <a:lnTo>
                    <a:pt x="13013" y="5470"/>
                  </a:lnTo>
                  <a:lnTo>
                    <a:pt x="13008" y="5489"/>
                  </a:lnTo>
                  <a:lnTo>
                    <a:pt x="13001" y="5507"/>
                  </a:lnTo>
                  <a:lnTo>
                    <a:pt x="12994" y="5525"/>
                  </a:lnTo>
                  <a:lnTo>
                    <a:pt x="12987" y="5543"/>
                  </a:lnTo>
                  <a:lnTo>
                    <a:pt x="12978" y="5559"/>
                  </a:lnTo>
                  <a:lnTo>
                    <a:pt x="12968" y="5574"/>
                  </a:lnTo>
                  <a:lnTo>
                    <a:pt x="12958" y="5590"/>
                  </a:lnTo>
                  <a:lnTo>
                    <a:pt x="12947" y="5605"/>
                  </a:lnTo>
                  <a:lnTo>
                    <a:pt x="12934" y="5619"/>
                  </a:lnTo>
                  <a:lnTo>
                    <a:pt x="12921" y="5632"/>
                  </a:lnTo>
                  <a:lnTo>
                    <a:pt x="12908" y="5645"/>
                  </a:lnTo>
                  <a:lnTo>
                    <a:pt x="12894" y="5657"/>
                  </a:lnTo>
                  <a:lnTo>
                    <a:pt x="12880" y="5667"/>
                  </a:lnTo>
                  <a:lnTo>
                    <a:pt x="12865" y="5678"/>
                  </a:lnTo>
                  <a:lnTo>
                    <a:pt x="12851" y="5687"/>
                  </a:lnTo>
                  <a:lnTo>
                    <a:pt x="12836" y="5695"/>
                  </a:lnTo>
                  <a:lnTo>
                    <a:pt x="12821" y="5703"/>
                  </a:lnTo>
                  <a:lnTo>
                    <a:pt x="12805" y="5710"/>
                  </a:lnTo>
                  <a:lnTo>
                    <a:pt x="12790" y="5717"/>
                  </a:lnTo>
                  <a:lnTo>
                    <a:pt x="12773" y="5722"/>
                  </a:lnTo>
                  <a:lnTo>
                    <a:pt x="12757" y="5726"/>
                  </a:lnTo>
                  <a:lnTo>
                    <a:pt x="12740" y="5729"/>
                  </a:lnTo>
                  <a:lnTo>
                    <a:pt x="12723" y="5732"/>
                  </a:lnTo>
                  <a:lnTo>
                    <a:pt x="12705" y="5734"/>
                  </a:lnTo>
                  <a:lnTo>
                    <a:pt x="12688" y="5736"/>
                  </a:lnTo>
                  <a:lnTo>
                    <a:pt x="12671" y="5736"/>
                  </a:lnTo>
                  <a:lnTo>
                    <a:pt x="12654" y="5736"/>
                  </a:lnTo>
                  <a:lnTo>
                    <a:pt x="12637" y="5734"/>
                  </a:lnTo>
                  <a:lnTo>
                    <a:pt x="12621" y="5732"/>
                  </a:lnTo>
                  <a:lnTo>
                    <a:pt x="12605" y="5730"/>
                  </a:lnTo>
                  <a:lnTo>
                    <a:pt x="12589" y="5727"/>
                  </a:lnTo>
                  <a:lnTo>
                    <a:pt x="12575" y="5723"/>
                  </a:lnTo>
                  <a:lnTo>
                    <a:pt x="12559" y="5719"/>
                  </a:lnTo>
                  <a:lnTo>
                    <a:pt x="12545" y="5713"/>
                  </a:lnTo>
                  <a:lnTo>
                    <a:pt x="12530" y="5707"/>
                  </a:lnTo>
                  <a:lnTo>
                    <a:pt x="12517" y="5700"/>
                  </a:lnTo>
                  <a:lnTo>
                    <a:pt x="12503" y="5692"/>
                  </a:lnTo>
                  <a:lnTo>
                    <a:pt x="12489" y="5684"/>
                  </a:lnTo>
                  <a:lnTo>
                    <a:pt x="12476" y="5675"/>
                  </a:lnTo>
                  <a:lnTo>
                    <a:pt x="12463" y="5665"/>
                  </a:lnTo>
                  <a:lnTo>
                    <a:pt x="12450" y="5655"/>
                  </a:lnTo>
                  <a:lnTo>
                    <a:pt x="12438" y="5644"/>
                  </a:lnTo>
                  <a:lnTo>
                    <a:pt x="12426" y="5632"/>
                  </a:lnTo>
                  <a:lnTo>
                    <a:pt x="12416" y="5620"/>
                  </a:lnTo>
                  <a:lnTo>
                    <a:pt x="12405" y="5607"/>
                  </a:lnTo>
                  <a:lnTo>
                    <a:pt x="12396" y="5593"/>
                  </a:lnTo>
                  <a:lnTo>
                    <a:pt x="12387" y="5579"/>
                  </a:lnTo>
                  <a:lnTo>
                    <a:pt x="12379" y="5564"/>
                  </a:lnTo>
                  <a:lnTo>
                    <a:pt x="12372" y="5549"/>
                  </a:lnTo>
                  <a:lnTo>
                    <a:pt x="12365" y="5533"/>
                  </a:lnTo>
                  <a:lnTo>
                    <a:pt x="12360" y="5516"/>
                  </a:lnTo>
                  <a:lnTo>
                    <a:pt x="12354" y="5500"/>
                  </a:lnTo>
                  <a:lnTo>
                    <a:pt x="12350" y="5482"/>
                  </a:lnTo>
                  <a:lnTo>
                    <a:pt x="12347" y="5463"/>
                  </a:lnTo>
                  <a:lnTo>
                    <a:pt x="12345" y="5445"/>
                  </a:lnTo>
                  <a:lnTo>
                    <a:pt x="12343" y="5425"/>
                  </a:lnTo>
                  <a:lnTo>
                    <a:pt x="12342" y="5405"/>
                  </a:lnTo>
                  <a:lnTo>
                    <a:pt x="12341" y="5384"/>
                  </a:lnTo>
                  <a:lnTo>
                    <a:pt x="12342" y="5361"/>
                  </a:lnTo>
                  <a:lnTo>
                    <a:pt x="12343" y="5339"/>
                  </a:lnTo>
                  <a:lnTo>
                    <a:pt x="12345" y="5316"/>
                  </a:lnTo>
                  <a:lnTo>
                    <a:pt x="12348" y="5295"/>
                  </a:lnTo>
                  <a:lnTo>
                    <a:pt x="12351" y="5275"/>
                  </a:lnTo>
                  <a:lnTo>
                    <a:pt x="12357" y="5255"/>
                  </a:lnTo>
                  <a:lnTo>
                    <a:pt x="12362" y="5236"/>
                  </a:lnTo>
                  <a:lnTo>
                    <a:pt x="12368" y="5217"/>
                  </a:lnTo>
                  <a:lnTo>
                    <a:pt x="12376" y="5200"/>
                  </a:lnTo>
                  <a:lnTo>
                    <a:pt x="12383" y="5182"/>
                  </a:lnTo>
                  <a:lnTo>
                    <a:pt x="12391" y="5166"/>
                  </a:lnTo>
                  <a:lnTo>
                    <a:pt x="12402" y="5149"/>
                  </a:lnTo>
                  <a:lnTo>
                    <a:pt x="12412" y="5134"/>
                  </a:lnTo>
                  <a:lnTo>
                    <a:pt x="12423" y="5120"/>
                  </a:lnTo>
                  <a:lnTo>
                    <a:pt x="12436" y="5105"/>
                  </a:lnTo>
                  <a:lnTo>
                    <a:pt x="12448" y="5092"/>
                  </a:lnTo>
                  <a:lnTo>
                    <a:pt x="12462" y="5079"/>
                  </a:lnTo>
                  <a:lnTo>
                    <a:pt x="12476" y="5067"/>
                  </a:lnTo>
                  <a:lnTo>
                    <a:pt x="12489" y="5056"/>
                  </a:lnTo>
                  <a:lnTo>
                    <a:pt x="12504" y="5046"/>
                  </a:lnTo>
                  <a:lnTo>
                    <a:pt x="12519" y="5036"/>
                  </a:lnTo>
                  <a:lnTo>
                    <a:pt x="12534" y="5028"/>
                  </a:lnTo>
                  <a:lnTo>
                    <a:pt x="12549" y="5019"/>
                  </a:lnTo>
                  <a:lnTo>
                    <a:pt x="12565" y="5013"/>
                  </a:lnTo>
                  <a:lnTo>
                    <a:pt x="12581" y="5007"/>
                  </a:lnTo>
                  <a:lnTo>
                    <a:pt x="12597" y="5002"/>
                  </a:lnTo>
                  <a:lnTo>
                    <a:pt x="12614" y="4996"/>
                  </a:lnTo>
                  <a:lnTo>
                    <a:pt x="12630" y="4993"/>
                  </a:lnTo>
                  <a:lnTo>
                    <a:pt x="12647" y="4990"/>
                  </a:lnTo>
                  <a:lnTo>
                    <a:pt x="12664" y="4988"/>
                  </a:lnTo>
                  <a:lnTo>
                    <a:pt x="12682" y="4987"/>
                  </a:lnTo>
                  <a:lnTo>
                    <a:pt x="12700" y="4987"/>
                  </a:lnTo>
                  <a:lnTo>
                    <a:pt x="12717" y="4987"/>
                  </a:lnTo>
                  <a:lnTo>
                    <a:pt x="12733" y="4988"/>
                  </a:lnTo>
                  <a:lnTo>
                    <a:pt x="12750" y="4990"/>
                  </a:lnTo>
                  <a:lnTo>
                    <a:pt x="12765" y="4992"/>
                  </a:lnTo>
                  <a:lnTo>
                    <a:pt x="12780" y="4995"/>
                  </a:lnTo>
                  <a:lnTo>
                    <a:pt x="12796" y="4999"/>
                  </a:lnTo>
                  <a:lnTo>
                    <a:pt x="12811" y="5005"/>
                  </a:lnTo>
                  <a:lnTo>
                    <a:pt x="12825" y="5010"/>
                  </a:lnTo>
                  <a:lnTo>
                    <a:pt x="12840" y="5016"/>
                  </a:lnTo>
                  <a:lnTo>
                    <a:pt x="12854" y="5023"/>
                  </a:lnTo>
                  <a:lnTo>
                    <a:pt x="12868" y="5030"/>
                  </a:lnTo>
                  <a:lnTo>
                    <a:pt x="12881" y="5038"/>
                  </a:lnTo>
                  <a:lnTo>
                    <a:pt x="12894" y="5048"/>
                  </a:lnTo>
                  <a:lnTo>
                    <a:pt x="12906" y="5057"/>
                  </a:lnTo>
                  <a:lnTo>
                    <a:pt x="12919" y="5068"/>
                  </a:lnTo>
                  <a:lnTo>
                    <a:pt x="12932" y="5079"/>
                  </a:lnTo>
                  <a:lnTo>
                    <a:pt x="12943" y="5091"/>
                  </a:lnTo>
                  <a:lnTo>
                    <a:pt x="12954" y="5104"/>
                  </a:lnTo>
                  <a:lnTo>
                    <a:pt x="12964" y="5117"/>
                  </a:lnTo>
                  <a:lnTo>
                    <a:pt x="12974" y="5131"/>
                  </a:lnTo>
                  <a:lnTo>
                    <a:pt x="12982" y="5146"/>
                  </a:lnTo>
                  <a:lnTo>
                    <a:pt x="12991" y="5161"/>
                  </a:lnTo>
                  <a:lnTo>
                    <a:pt x="12997" y="5175"/>
                  </a:lnTo>
                  <a:lnTo>
                    <a:pt x="13004" y="5192"/>
                  </a:lnTo>
                  <a:lnTo>
                    <a:pt x="13010" y="5209"/>
                  </a:lnTo>
                  <a:lnTo>
                    <a:pt x="13015" y="5226"/>
                  </a:lnTo>
                  <a:lnTo>
                    <a:pt x="13019" y="5244"/>
                  </a:lnTo>
                  <a:lnTo>
                    <a:pt x="13022" y="5262"/>
                  </a:lnTo>
                  <a:lnTo>
                    <a:pt x="13024" y="5282"/>
                  </a:lnTo>
                  <a:lnTo>
                    <a:pt x="13027" y="5301"/>
                  </a:lnTo>
                  <a:lnTo>
                    <a:pt x="13028" y="5321"/>
                  </a:lnTo>
                  <a:lnTo>
                    <a:pt x="13029" y="5342"/>
                  </a:lnTo>
                  <a:close/>
                  <a:moveTo>
                    <a:pt x="12174" y="5608"/>
                  </a:moveTo>
                  <a:lnTo>
                    <a:pt x="12166" y="5702"/>
                  </a:lnTo>
                  <a:lnTo>
                    <a:pt x="12151" y="5707"/>
                  </a:lnTo>
                  <a:lnTo>
                    <a:pt x="12137" y="5711"/>
                  </a:lnTo>
                  <a:lnTo>
                    <a:pt x="12124" y="5714"/>
                  </a:lnTo>
                  <a:lnTo>
                    <a:pt x="12110" y="5718"/>
                  </a:lnTo>
                  <a:lnTo>
                    <a:pt x="12096" y="5720"/>
                  </a:lnTo>
                  <a:lnTo>
                    <a:pt x="12084" y="5722"/>
                  </a:lnTo>
                  <a:lnTo>
                    <a:pt x="12070" y="5723"/>
                  </a:lnTo>
                  <a:lnTo>
                    <a:pt x="12057" y="5723"/>
                  </a:lnTo>
                  <a:lnTo>
                    <a:pt x="12042" y="5723"/>
                  </a:lnTo>
                  <a:lnTo>
                    <a:pt x="12026" y="5722"/>
                  </a:lnTo>
                  <a:lnTo>
                    <a:pt x="12011" y="5721"/>
                  </a:lnTo>
                  <a:lnTo>
                    <a:pt x="11997" y="5719"/>
                  </a:lnTo>
                  <a:lnTo>
                    <a:pt x="11984" y="5717"/>
                  </a:lnTo>
                  <a:lnTo>
                    <a:pt x="11971" y="5713"/>
                  </a:lnTo>
                  <a:lnTo>
                    <a:pt x="11959" y="5710"/>
                  </a:lnTo>
                  <a:lnTo>
                    <a:pt x="11948" y="5706"/>
                  </a:lnTo>
                  <a:lnTo>
                    <a:pt x="11936" y="5702"/>
                  </a:lnTo>
                  <a:lnTo>
                    <a:pt x="11927" y="5697"/>
                  </a:lnTo>
                  <a:lnTo>
                    <a:pt x="11917" y="5691"/>
                  </a:lnTo>
                  <a:lnTo>
                    <a:pt x="11908" y="5686"/>
                  </a:lnTo>
                  <a:lnTo>
                    <a:pt x="11899" y="5679"/>
                  </a:lnTo>
                  <a:lnTo>
                    <a:pt x="11892" y="5672"/>
                  </a:lnTo>
                  <a:lnTo>
                    <a:pt x="11886" y="5665"/>
                  </a:lnTo>
                  <a:lnTo>
                    <a:pt x="11879" y="5657"/>
                  </a:lnTo>
                  <a:lnTo>
                    <a:pt x="11873" y="5648"/>
                  </a:lnTo>
                  <a:lnTo>
                    <a:pt x="11868" y="5639"/>
                  </a:lnTo>
                  <a:lnTo>
                    <a:pt x="11863" y="5628"/>
                  </a:lnTo>
                  <a:lnTo>
                    <a:pt x="11858" y="5617"/>
                  </a:lnTo>
                  <a:lnTo>
                    <a:pt x="11854" y="5605"/>
                  </a:lnTo>
                  <a:lnTo>
                    <a:pt x="11850" y="5592"/>
                  </a:lnTo>
                  <a:lnTo>
                    <a:pt x="11846" y="5579"/>
                  </a:lnTo>
                  <a:lnTo>
                    <a:pt x="11843" y="5564"/>
                  </a:lnTo>
                  <a:lnTo>
                    <a:pt x="11837" y="5532"/>
                  </a:lnTo>
                  <a:lnTo>
                    <a:pt x="11834" y="5498"/>
                  </a:lnTo>
                  <a:lnTo>
                    <a:pt x="11832" y="5460"/>
                  </a:lnTo>
                  <a:lnTo>
                    <a:pt x="11831" y="5419"/>
                  </a:lnTo>
                  <a:lnTo>
                    <a:pt x="11831" y="5390"/>
                  </a:lnTo>
                  <a:lnTo>
                    <a:pt x="11831" y="5360"/>
                  </a:lnTo>
                  <a:lnTo>
                    <a:pt x="11831" y="5326"/>
                  </a:lnTo>
                  <a:lnTo>
                    <a:pt x="11831" y="5291"/>
                  </a:lnTo>
                  <a:lnTo>
                    <a:pt x="11831" y="5254"/>
                  </a:lnTo>
                  <a:lnTo>
                    <a:pt x="11832" y="5214"/>
                  </a:lnTo>
                  <a:lnTo>
                    <a:pt x="11832" y="5173"/>
                  </a:lnTo>
                  <a:lnTo>
                    <a:pt x="11832" y="5129"/>
                  </a:lnTo>
                  <a:lnTo>
                    <a:pt x="11821" y="5129"/>
                  </a:lnTo>
                  <a:lnTo>
                    <a:pt x="11810" y="5130"/>
                  </a:lnTo>
                  <a:lnTo>
                    <a:pt x="11796" y="5130"/>
                  </a:lnTo>
                  <a:lnTo>
                    <a:pt x="11782" y="5130"/>
                  </a:lnTo>
                  <a:lnTo>
                    <a:pt x="11767" y="5131"/>
                  </a:lnTo>
                  <a:lnTo>
                    <a:pt x="11750" y="5132"/>
                  </a:lnTo>
                  <a:lnTo>
                    <a:pt x="11732" y="5133"/>
                  </a:lnTo>
                  <a:lnTo>
                    <a:pt x="11713" y="5134"/>
                  </a:lnTo>
                  <a:lnTo>
                    <a:pt x="11717" y="5029"/>
                  </a:lnTo>
                  <a:lnTo>
                    <a:pt x="11734" y="5030"/>
                  </a:lnTo>
                  <a:lnTo>
                    <a:pt x="11751" y="5030"/>
                  </a:lnTo>
                  <a:lnTo>
                    <a:pt x="11767" y="5031"/>
                  </a:lnTo>
                  <a:lnTo>
                    <a:pt x="11782" y="5032"/>
                  </a:lnTo>
                  <a:lnTo>
                    <a:pt x="11797" y="5032"/>
                  </a:lnTo>
                  <a:lnTo>
                    <a:pt x="11812" y="5032"/>
                  </a:lnTo>
                  <a:lnTo>
                    <a:pt x="11827" y="5033"/>
                  </a:lnTo>
                  <a:lnTo>
                    <a:pt x="11840" y="5033"/>
                  </a:lnTo>
                  <a:lnTo>
                    <a:pt x="11840" y="5021"/>
                  </a:lnTo>
                  <a:lnTo>
                    <a:pt x="11841" y="5004"/>
                  </a:lnTo>
                  <a:lnTo>
                    <a:pt x="11841" y="4984"/>
                  </a:lnTo>
                  <a:lnTo>
                    <a:pt x="11843" y="4959"/>
                  </a:lnTo>
                  <a:lnTo>
                    <a:pt x="11844" y="4932"/>
                  </a:lnTo>
                  <a:lnTo>
                    <a:pt x="11845" y="4900"/>
                  </a:lnTo>
                  <a:lnTo>
                    <a:pt x="11846" y="4865"/>
                  </a:lnTo>
                  <a:lnTo>
                    <a:pt x="11848" y="4826"/>
                  </a:lnTo>
                  <a:lnTo>
                    <a:pt x="11962" y="4814"/>
                  </a:lnTo>
                  <a:lnTo>
                    <a:pt x="11958" y="4851"/>
                  </a:lnTo>
                  <a:lnTo>
                    <a:pt x="11956" y="4886"/>
                  </a:lnTo>
                  <a:lnTo>
                    <a:pt x="11954" y="4916"/>
                  </a:lnTo>
                  <a:lnTo>
                    <a:pt x="11952" y="4946"/>
                  </a:lnTo>
                  <a:lnTo>
                    <a:pt x="11951" y="4971"/>
                  </a:lnTo>
                  <a:lnTo>
                    <a:pt x="11950" y="4994"/>
                  </a:lnTo>
                  <a:lnTo>
                    <a:pt x="11950" y="5015"/>
                  </a:lnTo>
                  <a:lnTo>
                    <a:pt x="11949" y="5033"/>
                  </a:lnTo>
                  <a:lnTo>
                    <a:pt x="11968" y="5033"/>
                  </a:lnTo>
                  <a:lnTo>
                    <a:pt x="11989" y="5032"/>
                  </a:lnTo>
                  <a:lnTo>
                    <a:pt x="12012" y="5032"/>
                  </a:lnTo>
                  <a:lnTo>
                    <a:pt x="12037" y="5031"/>
                  </a:lnTo>
                  <a:lnTo>
                    <a:pt x="12065" y="5030"/>
                  </a:lnTo>
                  <a:lnTo>
                    <a:pt x="12093" y="5029"/>
                  </a:lnTo>
                  <a:lnTo>
                    <a:pt x="12125" y="5028"/>
                  </a:lnTo>
                  <a:lnTo>
                    <a:pt x="12159" y="5026"/>
                  </a:lnTo>
                  <a:lnTo>
                    <a:pt x="12153" y="5134"/>
                  </a:lnTo>
                  <a:lnTo>
                    <a:pt x="12122" y="5133"/>
                  </a:lnTo>
                  <a:lnTo>
                    <a:pt x="12091" y="5132"/>
                  </a:lnTo>
                  <a:lnTo>
                    <a:pt x="12063" y="5131"/>
                  </a:lnTo>
                  <a:lnTo>
                    <a:pt x="12035" y="5130"/>
                  </a:lnTo>
                  <a:lnTo>
                    <a:pt x="12010" y="5130"/>
                  </a:lnTo>
                  <a:lnTo>
                    <a:pt x="11986" y="5130"/>
                  </a:lnTo>
                  <a:lnTo>
                    <a:pt x="11964" y="5129"/>
                  </a:lnTo>
                  <a:lnTo>
                    <a:pt x="11944" y="5129"/>
                  </a:lnTo>
                  <a:lnTo>
                    <a:pt x="11944" y="5157"/>
                  </a:lnTo>
                  <a:lnTo>
                    <a:pt x="11943" y="5186"/>
                  </a:lnTo>
                  <a:lnTo>
                    <a:pt x="11943" y="5215"/>
                  </a:lnTo>
                  <a:lnTo>
                    <a:pt x="11943" y="5246"/>
                  </a:lnTo>
                  <a:lnTo>
                    <a:pt x="11943" y="5277"/>
                  </a:lnTo>
                  <a:lnTo>
                    <a:pt x="11943" y="5309"/>
                  </a:lnTo>
                  <a:lnTo>
                    <a:pt x="11943" y="5343"/>
                  </a:lnTo>
                  <a:lnTo>
                    <a:pt x="11943" y="5376"/>
                  </a:lnTo>
                  <a:lnTo>
                    <a:pt x="11943" y="5412"/>
                  </a:lnTo>
                  <a:lnTo>
                    <a:pt x="11944" y="5445"/>
                  </a:lnTo>
                  <a:lnTo>
                    <a:pt x="11947" y="5474"/>
                  </a:lnTo>
                  <a:lnTo>
                    <a:pt x="11950" y="5501"/>
                  </a:lnTo>
                  <a:lnTo>
                    <a:pt x="11954" y="5524"/>
                  </a:lnTo>
                  <a:lnTo>
                    <a:pt x="11959" y="5544"/>
                  </a:lnTo>
                  <a:lnTo>
                    <a:pt x="11966" y="5560"/>
                  </a:lnTo>
                  <a:lnTo>
                    <a:pt x="11973" y="5573"/>
                  </a:lnTo>
                  <a:lnTo>
                    <a:pt x="11983" y="5585"/>
                  </a:lnTo>
                  <a:lnTo>
                    <a:pt x="11993" y="5594"/>
                  </a:lnTo>
                  <a:lnTo>
                    <a:pt x="12005" y="5603"/>
                  </a:lnTo>
                  <a:lnTo>
                    <a:pt x="12018" y="5610"/>
                  </a:lnTo>
                  <a:lnTo>
                    <a:pt x="12034" y="5615"/>
                  </a:lnTo>
                  <a:lnTo>
                    <a:pt x="12051" y="5619"/>
                  </a:lnTo>
                  <a:lnTo>
                    <a:pt x="12070" y="5622"/>
                  </a:lnTo>
                  <a:lnTo>
                    <a:pt x="12091" y="5622"/>
                  </a:lnTo>
                  <a:lnTo>
                    <a:pt x="12099" y="5622"/>
                  </a:lnTo>
                  <a:lnTo>
                    <a:pt x="12107" y="5621"/>
                  </a:lnTo>
                  <a:lnTo>
                    <a:pt x="12115" y="5620"/>
                  </a:lnTo>
                  <a:lnTo>
                    <a:pt x="12126" y="5619"/>
                  </a:lnTo>
                  <a:lnTo>
                    <a:pt x="12136" y="5617"/>
                  </a:lnTo>
                  <a:lnTo>
                    <a:pt x="12148" y="5614"/>
                  </a:lnTo>
                  <a:lnTo>
                    <a:pt x="12161" y="5611"/>
                  </a:lnTo>
                  <a:lnTo>
                    <a:pt x="12174" y="5608"/>
                  </a:lnTo>
                  <a:close/>
                  <a:moveTo>
                    <a:pt x="11341" y="5236"/>
                  </a:moveTo>
                  <a:lnTo>
                    <a:pt x="11340" y="5217"/>
                  </a:lnTo>
                  <a:lnTo>
                    <a:pt x="11338" y="5200"/>
                  </a:lnTo>
                  <a:lnTo>
                    <a:pt x="11334" y="5183"/>
                  </a:lnTo>
                  <a:lnTo>
                    <a:pt x="11328" y="5166"/>
                  </a:lnTo>
                  <a:lnTo>
                    <a:pt x="11321" y="5152"/>
                  </a:lnTo>
                  <a:lnTo>
                    <a:pt x="11313" y="5138"/>
                  </a:lnTo>
                  <a:lnTo>
                    <a:pt x="11302" y="5126"/>
                  </a:lnTo>
                  <a:lnTo>
                    <a:pt x="11291" y="5114"/>
                  </a:lnTo>
                  <a:lnTo>
                    <a:pt x="11278" y="5105"/>
                  </a:lnTo>
                  <a:lnTo>
                    <a:pt x="11263" y="5096"/>
                  </a:lnTo>
                  <a:lnTo>
                    <a:pt x="11248" y="5089"/>
                  </a:lnTo>
                  <a:lnTo>
                    <a:pt x="11234" y="5083"/>
                  </a:lnTo>
                  <a:lnTo>
                    <a:pt x="11217" y="5078"/>
                  </a:lnTo>
                  <a:lnTo>
                    <a:pt x="11200" y="5075"/>
                  </a:lnTo>
                  <a:lnTo>
                    <a:pt x="11181" y="5073"/>
                  </a:lnTo>
                  <a:lnTo>
                    <a:pt x="11162" y="5072"/>
                  </a:lnTo>
                  <a:lnTo>
                    <a:pt x="11144" y="5073"/>
                  </a:lnTo>
                  <a:lnTo>
                    <a:pt x="11127" y="5074"/>
                  </a:lnTo>
                  <a:lnTo>
                    <a:pt x="11110" y="5078"/>
                  </a:lnTo>
                  <a:lnTo>
                    <a:pt x="11095" y="5083"/>
                  </a:lnTo>
                  <a:lnTo>
                    <a:pt x="11080" y="5088"/>
                  </a:lnTo>
                  <a:lnTo>
                    <a:pt x="11066" y="5095"/>
                  </a:lnTo>
                  <a:lnTo>
                    <a:pt x="11052" y="5104"/>
                  </a:lnTo>
                  <a:lnTo>
                    <a:pt x="11040" y="5113"/>
                  </a:lnTo>
                  <a:lnTo>
                    <a:pt x="11028" y="5124"/>
                  </a:lnTo>
                  <a:lnTo>
                    <a:pt x="11018" y="5135"/>
                  </a:lnTo>
                  <a:lnTo>
                    <a:pt x="11009" y="5149"/>
                  </a:lnTo>
                  <a:lnTo>
                    <a:pt x="11003" y="5163"/>
                  </a:lnTo>
                  <a:lnTo>
                    <a:pt x="10998" y="5177"/>
                  </a:lnTo>
                  <a:lnTo>
                    <a:pt x="10993" y="5194"/>
                  </a:lnTo>
                  <a:lnTo>
                    <a:pt x="10991" y="5211"/>
                  </a:lnTo>
                  <a:lnTo>
                    <a:pt x="10990" y="5229"/>
                  </a:lnTo>
                  <a:lnTo>
                    <a:pt x="10991" y="5249"/>
                  </a:lnTo>
                  <a:lnTo>
                    <a:pt x="10993" y="5267"/>
                  </a:lnTo>
                  <a:lnTo>
                    <a:pt x="10998" y="5284"/>
                  </a:lnTo>
                  <a:lnTo>
                    <a:pt x="11003" y="5300"/>
                  </a:lnTo>
                  <a:lnTo>
                    <a:pt x="11010" y="5313"/>
                  </a:lnTo>
                  <a:lnTo>
                    <a:pt x="11019" y="5327"/>
                  </a:lnTo>
                  <a:lnTo>
                    <a:pt x="11029" y="5340"/>
                  </a:lnTo>
                  <a:lnTo>
                    <a:pt x="11041" y="5350"/>
                  </a:lnTo>
                  <a:lnTo>
                    <a:pt x="11054" y="5360"/>
                  </a:lnTo>
                  <a:lnTo>
                    <a:pt x="11068" y="5368"/>
                  </a:lnTo>
                  <a:lnTo>
                    <a:pt x="11083" y="5375"/>
                  </a:lnTo>
                  <a:lnTo>
                    <a:pt x="11099" y="5381"/>
                  </a:lnTo>
                  <a:lnTo>
                    <a:pt x="11116" y="5386"/>
                  </a:lnTo>
                  <a:lnTo>
                    <a:pt x="11133" y="5389"/>
                  </a:lnTo>
                  <a:lnTo>
                    <a:pt x="11151" y="5391"/>
                  </a:lnTo>
                  <a:lnTo>
                    <a:pt x="11170" y="5391"/>
                  </a:lnTo>
                  <a:lnTo>
                    <a:pt x="11188" y="5391"/>
                  </a:lnTo>
                  <a:lnTo>
                    <a:pt x="11205" y="5389"/>
                  </a:lnTo>
                  <a:lnTo>
                    <a:pt x="11222" y="5386"/>
                  </a:lnTo>
                  <a:lnTo>
                    <a:pt x="11237" y="5382"/>
                  </a:lnTo>
                  <a:lnTo>
                    <a:pt x="11252" y="5375"/>
                  </a:lnTo>
                  <a:lnTo>
                    <a:pt x="11266" y="5369"/>
                  </a:lnTo>
                  <a:lnTo>
                    <a:pt x="11279" y="5361"/>
                  </a:lnTo>
                  <a:lnTo>
                    <a:pt x="11292" y="5351"/>
                  </a:lnTo>
                  <a:lnTo>
                    <a:pt x="11303" y="5341"/>
                  </a:lnTo>
                  <a:lnTo>
                    <a:pt x="11314" y="5329"/>
                  </a:lnTo>
                  <a:lnTo>
                    <a:pt x="11322" y="5316"/>
                  </a:lnTo>
                  <a:lnTo>
                    <a:pt x="11328" y="5303"/>
                  </a:lnTo>
                  <a:lnTo>
                    <a:pt x="11334" y="5288"/>
                  </a:lnTo>
                  <a:lnTo>
                    <a:pt x="11338" y="5272"/>
                  </a:lnTo>
                  <a:lnTo>
                    <a:pt x="11340" y="5255"/>
                  </a:lnTo>
                  <a:lnTo>
                    <a:pt x="11341" y="5236"/>
                  </a:lnTo>
                  <a:close/>
                  <a:moveTo>
                    <a:pt x="11442" y="5830"/>
                  </a:moveTo>
                  <a:lnTo>
                    <a:pt x="11441" y="5814"/>
                  </a:lnTo>
                  <a:lnTo>
                    <a:pt x="11439" y="5799"/>
                  </a:lnTo>
                  <a:lnTo>
                    <a:pt x="11435" y="5785"/>
                  </a:lnTo>
                  <a:lnTo>
                    <a:pt x="11430" y="5772"/>
                  </a:lnTo>
                  <a:lnTo>
                    <a:pt x="11422" y="5761"/>
                  </a:lnTo>
                  <a:lnTo>
                    <a:pt x="11414" y="5750"/>
                  </a:lnTo>
                  <a:lnTo>
                    <a:pt x="11404" y="5742"/>
                  </a:lnTo>
                  <a:lnTo>
                    <a:pt x="11393" y="5734"/>
                  </a:lnTo>
                  <a:lnTo>
                    <a:pt x="11378" y="5728"/>
                  </a:lnTo>
                  <a:lnTo>
                    <a:pt x="11362" y="5722"/>
                  </a:lnTo>
                  <a:lnTo>
                    <a:pt x="11342" y="5718"/>
                  </a:lnTo>
                  <a:lnTo>
                    <a:pt x="11321" y="5713"/>
                  </a:lnTo>
                  <a:lnTo>
                    <a:pt x="11296" y="5710"/>
                  </a:lnTo>
                  <a:lnTo>
                    <a:pt x="11268" y="5708"/>
                  </a:lnTo>
                  <a:lnTo>
                    <a:pt x="11238" y="5707"/>
                  </a:lnTo>
                  <a:lnTo>
                    <a:pt x="11205" y="5706"/>
                  </a:lnTo>
                  <a:lnTo>
                    <a:pt x="11182" y="5706"/>
                  </a:lnTo>
                  <a:lnTo>
                    <a:pt x="11160" y="5706"/>
                  </a:lnTo>
                  <a:lnTo>
                    <a:pt x="11138" y="5705"/>
                  </a:lnTo>
                  <a:lnTo>
                    <a:pt x="11117" y="5704"/>
                  </a:lnTo>
                  <a:lnTo>
                    <a:pt x="11096" y="5703"/>
                  </a:lnTo>
                  <a:lnTo>
                    <a:pt x="11075" y="5702"/>
                  </a:lnTo>
                  <a:lnTo>
                    <a:pt x="11055" y="5700"/>
                  </a:lnTo>
                  <a:lnTo>
                    <a:pt x="11036" y="5698"/>
                  </a:lnTo>
                  <a:lnTo>
                    <a:pt x="11025" y="5703"/>
                  </a:lnTo>
                  <a:lnTo>
                    <a:pt x="11015" y="5709"/>
                  </a:lnTo>
                  <a:lnTo>
                    <a:pt x="11005" y="5716"/>
                  </a:lnTo>
                  <a:lnTo>
                    <a:pt x="10997" y="5722"/>
                  </a:lnTo>
                  <a:lnTo>
                    <a:pt x="10988" y="5728"/>
                  </a:lnTo>
                  <a:lnTo>
                    <a:pt x="10982" y="5736"/>
                  </a:lnTo>
                  <a:lnTo>
                    <a:pt x="10975" y="5743"/>
                  </a:lnTo>
                  <a:lnTo>
                    <a:pt x="10969" y="5750"/>
                  </a:lnTo>
                  <a:lnTo>
                    <a:pt x="10964" y="5759"/>
                  </a:lnTo>
                  <a:lnTo>
                    <a:pt x="10960" y="5767"/>
                  </a:lnTo>
                  <a:lnTo>
                    <a:pt x="10956" y="5776"/>
                  </a:lnTo>
                  <a:lnTo>
                    <a:pt x="10952" y="5784"/>
                  </a:lnTo>
                  <a:lnTo>
                    <a:pt x="10950" y="5793"/>
                  </a:lnTo>
                  <a:lnTo>
                    <a:pt x="10948" y="5803"/>
                  </a:lnTo>
                  <a:lnTo>
                    <a:pt x="10947" y="5813"/>
                  </a:lnTo>
                  <a:lnTo>
                    <a:pt x="10947" y="5823"/>
                  </a:lnTo>
                  <a:lnTo>
                    <a:pt x="10948" y="5845"/>
                  </a:lnTo>
                  <a:lnTo>
                    <a:pt x="10950" y="5865"/>
                  </a:lnTo>
                  <a:lnTo>
                    <a:pt x="10955" y="5883"/>
                  </a:lnTo>
                  <a:lnTo>
                    <a:pt x="10961" y="5901"/>
                  </a:lnTo>
                  <a:lnTo>
                    <a:pt x="10969" y="5917"/>
                  </a:lnTo>
                  <a:lnTo>
                    <a:pt x="10980" y="5931"/>
                  </a:lnTo>
                  <a:lnTo>
                    <a:pt x="10985" y="5938"/>
                  </a:lnTo>
                  <a:lnTo>
                    <a:pt x="10991" y="5944"/>
                  </a:lnTo>
                  <a:lnTo>
                    <a:pt x="10998" y="5950"/>
                  </a:lnTo>
                  <a:lnTo>
                    <a:pt x="11005" y="5956"/>
                  </a:lnTo>
                  <a:lnTo>
                    <a:pt x="11021" y="5966"/>
                  </a:lnTo>
                  <a:lnTo>
                    <a:pt x="11038" y="5976"/>
                  </a:lnTo>
                  <a:lnTo>
                    <a:pt x="11057" y="5983"/>
                  </a:lnTo>
                  <a:lnTo>
                    <a:pt x="11078" y="5989"/>
                  </a:lnTo>
                  <a:lnTo>
                    <a:pt x="11100" y="5995"/>
                  </a:lnTo>
                  <a:lnTo>
                    <a:pt x="11125" y="5998"/>
                  </a:lnTo>
                  <a:lnTo>
                    <a:pt x="11151" y="6000"/>
                  </a:lnTo>
                  <a:lnTo>
                    <a:pt x="11179" y="6000"/>
                  </a:lnTo>
                  <a:lnTo>
                    <a:pt x="11208" y="6000"/>
                  </a:lnTo>
                  <a:lnTo>
                    <a:pt x="11237" y="5998"/>
                  </a:lnTo>
                  <a:lnTo>
                    <a:pt x="11263" y="5993"/>
                  </a:lnTo>
                  <a:lnTo>
                    <a:pt x="11287" y="5988"/>
                  </a:lnTo>
                  <a:lnTo>
                    <a:pt x="11311" y="5982"/>
                  </a:lnTo>
                  <a:lnTo>
                    <a:pt x="11333" y="5973"/>
                  </a:lnTo>
                  <a:lnTo>
                    <a:pt x="11353" y="5964"/>
                  </a:lnTo>
                  <a:lnTo>
                    <a:pt x="11372" y="5953"/>
                  </a:lnTo>
                  <a:lnTo>
                    <a:pt x="11387" y="5941"/>
                  </a:lnTo>
                  <a:lnTo>
                    <a:pt x="11402" y="5927"/>
                  </a:lnTo>
                  <a:lnTo>
                    <a:pt x="11414" y="5913"/>
                  </a:lnTo>
                  <a:lnTo>
                    <a:pt x="11424" y="5899"/>
                  </a:lnTo>
                  <a:lnTo>
                    <a:pt x="11429" y="5891"/>
                  </a:lnTo>
                  <a:lnTo>
                    <a:pt x="11432" y="5883"/>
                  </a:lnTo>
                  <a:lnTo>
                    <a:pt x="11435" y="5875"/>
                  </a:lnTo>
                  <a:lnTo>
                    <a:pt x="11437" y="5866"/>
                  </a:lnTo>
                  <a:lnTo>
                    <a:pt x="11439" y="5858"/>
                  </a:lnTo>
                  <a:lnTo>
                    <a:pt x="11441" y="5849"/>
                  </a:lnTo>
                  <a:lnTo>
                    <a:pt x="11441" y="5840"/>
                  </a:lnTo>
                  <a:lnTo>
                    <a:pt x="11442" y="5830"/>
                  </a:lnTo>
                  <a:close/>
                  <a:moveTo>
                    <a:pt x="11572" y="4927"/>
                  </a:moveTo>
                  <a:lnTo>
                    <a:pt x="11560" y="5027"/>
                  </a:lnTo>
                  <a:lnTo>
                    <a:pt x="11529" y="5028"/>
                  </a:lnTo>
                  <a:lnTo>
                    <a:pt x="11500" y="5030"/>
                  </a:lnTo>
                  <a:lnTo>
                    <a:pt x="11476" y="5033"/>
                  </a:lnTo>
                  <a:lnTo>
                    <a:pt x="11456" y="5038"/>
                  </a:lnTo>
                  <a:lnTo>
                    <a:pt x="11446" y="5041"/>
                  </a:lnTo>
                  <a:lnTo>
                    <a:pt x="11439" y="5044"/>
                  </a:lnTo>
                  <a:lnTo>
                    <a:pt x="11432" y="5048"/>
                  </a:lnTo>
                  <a:lnTo>
                    <a:pt x="11425" y="5052"/>
                  </a:lnTo>
                  <a:lnTo>
                    <a:pt x="11421" y="5056"/>
                  </a:lnTo>
                  <a:lnTo>
                    <a:pt x="11417" y="5061"/>
                  </a:lnTo>
                  <a:lnTo>
                    <a:pt x="11414" y="5066"/>
                  </a:lnTo>
                  <a:lnTo>
                    <a:pt x="11412" y="5071"/>
                  </a:lnTo>
                  <a:lnTo>
                    <a:pt x="11412" y="5077"/>
                  </a:lnTo>
                  <a:lnTo>
                    <a:pt x="11422" y="5092"/>
                  </a:lnTo>
                  <a:lnTo>
                    <a:pt x="11432" y="5107"/>
                  </a:lnTo>
                  <a:lnTo>
                    <a:pt x="11440" y="5123"/>
                  </a:lnTo>
                  <a:lnTo>
                    <a:pt x="11446" y="5138"/>
                  </a:lnTo>
                  <a:lnTo>
                    <a:pt x="11452" y="5155"/>
                  </a:lnTo>
                  <a:lnTo>
                    <a:pt x="11455" y="5172"/>
                  </a:lnTo>
                  <a:lnTo>
                    <a:pt x="11457" y="5189"/>
                  </a:lnTo>
                  <a:lnTo>
                    <a:pt x="11458" y="5207"/>
                  </a:lnTo>
                  <a:lnTo>
                    <a:pt x="11458" y="5222"/>
                  </a:lnTo>
                  <a:lnTo>
                    <a:pt x="11457" y="5235"/>
                  </a:lnTo>
                  <a:lnTo>
                    <a:pt x="11455" y="5248"/>
                  </a:lnTo>
                  <a:lnTo>
                    <a:pt x="11454" y="5262"/>
                  </a:lnTo>
                  <a:lnTo>
                    <a:pt x="11451" y="5274"/>
                  </a:lnTo>
                  <a:lnTo>
                    <a:pt x="11448" y="5287"/>
                  </a:lnTo>
                  <a:lnTo>
                    <a:pt x="11443" y="5299"/>
                  </a:lnTo>
                  <a:lnTo>
                    <a:pt x="11439" y="5310"/>
                  </a:lnTo>
                  <a:lnTo>
                    <a:pt x="11435" y="5322"/>
                  </a:lnTo>
                  <a:lnTo>
                    <a:pt x="11429" y="5333"/>
                  </a:lnTo>
                  <a:lnTo>
                    <a:pt x="11423" y="5344"/>
                  </a:lnTo>
                  <a:lnTo>
                    <a:pt x="11416" y="5354"/>
                  </a:lnTo>
                  <a:lnTo>
                    <a:pt x="11409" y="5365"/>
                  </a:lnTo>
                  <a:lnTo>
                    <a:pt x="11401" y="5375"/>
                  </a:lnTo>
                  <a:lnTo>
                    <a:pt x="11393" y="5385"/>
                  </a:lnTo>
                  <a:lnTo>
                    <a:pt x="11383" y="5394"/>
                  </a:lnTo>
                  <a:lnTo>
                    <a:pt x="11374" y="5403"/>
                  </a:lnTo>
                  <a:lnTo>
                    <a:pt x="11363" y="5411"/>
                  </a:lnTo>
                  <a:lnTo>
                    <a:pt x="11353" y="5419"/>
                  </a:lnTo>
                  <a:lnTo>
                    <a:pt x="11341" y="5426"/>
                  </a:lnTo>
                  <a:lnTo>
                    <a:pt x="11330" y="5432"/>
                  </a:lnTo>
                  <a:lnTo>
                    <a:pt x="11316" y="5439"/>
                  </a:lnTo>
                  <a:lnTo>
                    <a:pt x="11303" y="5444"/>
                  </a:lnTo>
                  <a:lnTo>
                    <a:pt x="11288" y="5449"/>
                  </a:lnTo>
                  <a:lnTo>
                    <a:pt x="11274" y="5453"/>
                  </a:lnTo>
                  <a:lnTo>
                    <a:pt x="11259" y="5458"/>
                  </a:lnTo>
                  <a:lnTo>
                    <a:pt x="11243" y="5461"/>
                  </a:lnTo>
                  <a:lnTo>
                    <a:pt x="11226" y="5463"/>
                  </a:lnTo>
                  <a:lnTo>
                    <a:pt x="11209" y="5465"/>
                  </a:lnTo>
                  <a:lnTo>
                    <a:pt x="11192" y="5466"/>
                  </a:lnTo>
                  <a:lnTo>
                    <a:pt x="11173" y="5467"/>
                  </a:lnTo>
                  <a:lnTo>
                    <a:pt x="11154" y="5467"/>
                  </a:lnTo>
                  <a:lnTo>
                    <a:pt x="11137" y="5467"/>
                  </a:lnTo>
                  <a:lnTo>
                    <a:pt x="11121" y="5467"/>
                  </a:lnTo>
                  <a:lnTo>
                    <a:pt x="11106" y="5466"/>
                  </a:lnTo>
                  <a:lnTo>
                    <a:pt x="11091" y="5464"/>
                  </a:lnTo>
                  <a:lnTo>
                    <a:pt x="11079" y="5462"/>
                  </a:lnTo>
                  <a:lnTo>
                    <a:pt x="11066" y="5460"/>
                  </a:lnTo>
                  <a:lnTo>
                    <a:pt x="11055" y="5456"/>
                  </a:lnTo>
                  <a:lnTo>
                    <a:pt x="11044" y="5453"/>
                  </a:lnTo>
                  <a:lnTo>
                    <a:pt x="11036" y="5460"/>
                  </a:lnTo>
                  <a:lnTo>
                    <a:pt x="11028" y="5467"/>
                  </a:lnTo>
                  <a:lnTo>
                    <a:pt x="11022" y="5474"/>
                  </a:lnTo>
                  <a:lnTo>
                    <a:pt x="11018" y="5482"/>
                  </a:lnTo>
                  <a:lnTo>
                    <a:pt x="11013" y="5490"/>
                  </a:lnTo>
                  <a:lnTo>
                    <a:pt x="11010" y="5499"/>
                  </a:lnTo>
                  <a:lnTo>
                    <a:pt x="11009" y="5507"/>
                  </a:lnTo>
                  <a:lnTo>
                    <a:pt x="11008" y="5516"/>
                  </a:lnTo>
                  <a:lnTo>
                    <a:pt x="11009" y="5527"/>
                  </a:lnTo>
                  <a:lnTo>
                    <a:pt x="11011" y="5538"/>
                  </a:lnTo>
                  <a:lnTo>
                    <a:pt x="11015" y="5547"/>
                  </a:lnTo>
                  <a:lnTo>
                    <a:pt x="11019" y="5555"/>
                  </a:lnTo>
                  <a:lnTo>
                    <a:pt x="11025" y="5562"/>
                  </a:lnTo>
                  <a:lnTo>
                    <a:pt x="11032" y="5568"/>
                  </a:lnTo>
                  <a:lnTo>
                    <a:pt x="11041" y="5573"/>
                  </a:lnTo>
                  <a:lnTo>
                    <a:pt x="11050" y="5578"/>
                  </a:lnTo>
                  <a:lnTo>
                    <a:pt x="11066" y="5583"/>
                  </a:lnTo>
                  <a:lnTo>
                    <a:pt x="11085" y="5587"/>
                  </a:lnTo>
                  <a:lnTo>
                    <a:pt x="11107" y="5590"/>
                  </a:lnTo>
                  <a:lnTo>
                    <a:pt x="11134" y="5593"/>
                  </a:lnTo>
                  <a:lnTo>
                    <a:pt x="11163" y="5595"/>
                  </a:lnTo>
                  <a:lnTo>
                    <a:pt x="11197" y="5597"/>
                  </a:lnTo>
                  <a:lnTo>
                    <a:pt x="11234" y="5598"/>
                  </a:lnTo>
                  <a:lnTo>
                    <a:pt x="11275" y="5599"/>
                  </a:lnTo>
                  <a:lnTo>
                    <a:pt x="11308" y="5599"/>
                  </a:lnTo>
                  <a:lnTo>
                    <a:pt x="11340" y="5601"/>
                  </a:lnTo>
                  <a:lnTo>
                    <a:pt x="11368" y="5605"/>
                  </a:lnTo>
                  <a:lnTo>
                    <a:pt x="11396" y="5610"/>
                  </a:lnTo>
                  <a:lnTo>
                    <a:pt x="11420" y="5617"/>
                  </a:lnTo>
                  <a:lnTo>
                    <a:pt x="11443" y="5624"/>
                  </a:lnTo>
                  <a:lnTo>
                    <a:pt x="11463" y="5633"/>
                  </a:lnTo>
                  <a:lnTo>
                    <a:pt x="11482" y="5644"/>
                  </a:lnTo>
                  <a:lnTo>
                    <a:pt x="11491" y="5650"/>
                  </a:lnTo>
                  <a:lnTo>
                    <a:pt x="11498" y="5657"/>
                  </a:lnTo>
                  <a:lnTo>
                    <a:pt x="11505" y="5663"/>
                  </a:lnTo>
                  <a:lnTo>
                    <a:pt x="11512" y="5670"/>
                  </a:lnTo>
                  <a:lnTo>
                    <a:pt x="11518" y="5677"/>
                  </a:lnTo>
                  <a:lnTo>
                    <a:pt x="11524" y="5685"/>
                  </a:lnTo>
                  <a:lnTo>
                    <a:pt x="11529" y="5692"/>
                  </a:lnTo>
                  <a:lnTo>
                    <a:pt x="11534" y="5701"/>
                  </a:lnTo>
                  <a:lnTo>
                    <a:pt x="11538" y="5710"/>
                  </a:lnTo>
                  <a:lnTo>
                    <a:pt x="11541" y="5719"/>
                  </a:lnTo>
                  <a:lnTo>
                    <a:pt x="11544" y="5728"/>
                  </a:lnTo>
                  <a:lnTo>
                    <a:pt x="11547" y="5739"/>
                  </a:lnTo>
                  <a:lnTo>
                    <a:pt x="11549" y="5748"/>
                  </a:lnTo>
                  <a:lnTo>
                    <a:pt x="11550" y="5759"/>
                  </a:lnTo>
                  <a:lnTo>
                    <a:pt x="11551" y="5770"/>
                  </a:lnTo>
                  <a:lnTo>
                    <a:pt x="11551" y="5781"/>
                  </a:lnTo>
                  <a:lnTo>
                    <a:pt x="11551" y="5798"/>
                  </a:lnTo>
                  <a:lnTo>
                    <a:pt x="11550" y="5813"/>
                  </a:lnTo>
                  <a:lnTo>
                    <a:pt x="11548" y="5828"/>
                  </a:lnTo>
                  <a:lnTo>
                    <a:pt x="11544" y="5844"/>
                  </a:lnTo>
                  <a:lnTo>
                    <a:pt x="11540" y="5859"/>
                  </a:lnTo>
                  <a:lnTo>
                    <a:pt x="11536" y="5872"/>
                  </a:lnTo>
                  <a:lnTo>
                    <a:pt x="11531" y="5887"/>
                  </a:lnTo>
                  <a:lnTo>
                    <a:pt x="11524" y="5901"/>
                  </a:lnTo>
                  <a:lnTo>
                    <a:pt x="11517" y="5913"/>
                  </a:lnTo>
                  <a:lnTo>
                    <a:pt x="11509" y="5927"/>
                  </a:lnTo>
                  <a:lnTo>
                    <a:pt x="11500" y="5940"/>
                  </a:lnTo>
                  <a:lnTo>
                    <a:pt x="11491" y="5951"/>
                  </a:lnTo>
                  <a:lnTo>
                    <a:pt x="11480" y="5964"/>
                  </a:lnTo>
                  <a:lnTo>
                    <a:pt x="11469" y="5976"/>
                  </a:lnTo>
                  <a:lnTo>
                    <a:pt x="11456" y="5986"/>
                  </a:lnTo>
                  <a:lnTo>
                    <a:pt x="11443" y="5998"/>
                  </a:lnTo>
                  <a:lnTo>
                    <a:pt x="11430" y="6007"/>
                  </a:lnTo>
                  <a:lnTo>
                    <a:pt x="11416" y="6018"/>
                  </a:lnTo>
                  <a:lnTo>
                    <a:pt x="11401" y="6026"/>
                  </a:lnTo>
                  <a:lnTo>
                    <a:pt x="11385" y="6035"/>
                  </a:lnTo>
                  <a:lnTo>
                    <a:pt x="11370" y="6043"/>
                  </a:lnTo>
                  <a:lnTo>
                    <a:pt x="11354" y="6049"/>
                  </a:lnTo>
                  <a:lnTo>
                    <a:pt x="11337" y="6056"/>
                  </a:lnTo>
                  <a:lnTo>
                    <a:pt x="11320" y="6062"/>
                  </a:lnTo>
                  <a:lnTo>
                    <a:pt x="11302" y="6066"/>
                  </a:lnTo>
                  <a:lnTo>
                    <a:pt x="11284" y="6071"/>
                  </a:lnTo>
                  <a:lnTo>
                    <a:pt x="11266" y="6075"/>
                  </a:lnTo>
                  <a:lnTo>
                    <a:pt x="11246" y="6078"/>
                  </a:lnTo>
                  <a:lnTo>
                    <a:pt x="11227" y="6080"/>
                  </a:lnTo>
                  <a:lnTo>
                    <a:pt x="11207" y="6082"/>
                  </a:lnTo>
                  <a:lnTo>
                    <a:pt x="11186" y="6083"/>
                  </a:lnTo>
                  <a:lnTo>
                    <a:pt x="11165" y="6083"/>
                  </a:lnTo>
                  <a:lnTo>
                    <a:pt x="11123" y="6082"/>
                  </a:lnTo>
                  <a:lnTo>
                    <a:pt x="11084" y="6079"/>
                  </a:lnTo>
                  <a:lnTo>
                    <a:pt x="11066" y="6077"/>
                  </a:lnTo>
                  <a:lnTo>
                    <a:pt x="11048" y="6074"/>
                  </a:lnTo>
                  <a:lnTo>
                    <a:pt x="11031" y="6070"/>
                  </a:lnTo>
                  <a:lnTo>
                    <a:pt x="11016" y="6067"/>
                  </a:lnTo>
                  <a:lnTo>
                    <a:pt x="11001" y="6063"/>
                  </a:lnTo>
                  <a:lnTo>
                    <a:pt x="10986" y="6058"/>
                  </a:lnTo>
                  <a:lnTo>
                    <a:pt x="10972" y="6052"/>
                  </a:lnTo>
                  <a:lnTo>
                    <a:pt x="10960" y="6047"/>
                  </a:lnTo>
                  <a:lnTo>
                    <a:pt x="10947" y="6041"/>
                  </a:lnTo>
                  <a:lnTo>
                    <a:pt x="10937" y="6035"/>
                  </a:lnTo>
                  <a:lnTo>
                    <a:pt x="10926" y="6027"/>
                  </a:lnTo>
                  <a:lnTo>
                    <a:pt x="10917" y="6020"/>
                  </a:lnTo>
                  <a:lnTo>
                    <a:pt x="10907" y="6011"/>
                  </a:lnTo>
                  <a:lnTo>
                    <a:pt x="10899" y="6003"/>
                  </a:lnTo>
                  <a:lnTo>
                    <a:pt x="10890" y="5995"/>
                  </a:lnTo>
                  <a:lnTo>
                    <a:pt x="10884" y="5986"/>
                  </a:lnTo>
                  <a:lnTo>
                    <a:pt x="10877" y="5978"/>
                  </a:lnTo>
                  <a:lnTo>
                    <a:pt x="10870" y="5968"/>
                  </a:lnTo>
                  <a:lnTo>
                    <a:pt x="10865" y="5959"/>
                  </a:lnTo>
                  <a:lnTo>
                    <a:pt x="10860" y="5949"/>
                  </a:lnTo>
                  <a:lnTo>
                    <a:pt x="10855" y="5940"/>
                  </a:lnTo>
                  <a:lnTo>
                    <a:pt x="10852" y="5930"/>
                  </a:lnTo>
                  <a:lnTo>
                    <a:pt x="10849" y="5920"/>
                  </a:lnTo>
                  <a:lnTo>
                    <a:pt x="10846" y="5909"/>
                  </a:lnTo>
                  <a:lnTo>
                    <a:pt x="10844" y="5900"/>
                  </a:lnTo>
                  <a:lnTo>
                    <a:pt x="10843" y="5888"/>
                  </a:lnTo>
                  <a:lnTo>
                    <a:pt x="10842" y="5878"/>
                  </a:lnTo>
                  <a:lnTo>
                    <a:pt x="10842" y="5867"/>
                  </a:lnTo>
                  <a:lnTo>
                    <a:pt x="10842" y="5847"/>
                  </a:lnTo>
                  <a:lnTo>
                    <a:pt x="10844" y="5828"/>
                  </a:lnTo>
                  <a:lnTo>
                    <a:pt x="10847" y="5810"/>
                  </a:lnTo>
                  <a:lnTo>
                    <a:pt x="10850" y="5793"/>
                  </a:lnTo>
                  <a:lnTo>
                    <a:pt x="10855" y="5778"/>
                  </a:lnTo>
                  <a:lnTo>
                    <a:pt x="10862" y="5763"/>
                  </a:lnTo>
                  <a:lnTo>
                    <a:pt x="10869" y="5749"/>
                  </a:lnTo>
                  <a:lnTo>
                    <a:pt x="10879" y="5736"/>
                  </a:lnTo>
                  <a:lnTo>
                    <a:pt x="10888" y="5724"/>
                  </a:lnTo>
                  <a:lnTo>
                    <a:pt x="10898" y="5713"/>
                  </a:lnTo>
                  <a:lnTo>
                    <a:pt x="10908" y="5704"/>
                  </a:lnTo>
                  <a:lnTo>
                    <a:pt x="10920" y="5697"/>
                  </a:lnTo>
                  <a:lnTo>
                    <a:pt x="10931" y="5689"/>
                  </a:lnTo>
                  <a:lnTo>
                    <a:pt x="10943" y="5683"/>
                  </a:lnTo>
                  <a:lnTo>
                    <a:pt x="10956" y="5679"/>
                  </a:lnTo>
                  <a:lnTo>
                    <a:pt x="10969" y="5675"/>
                  </a:lnTo>
                  <a:lnTo>
                    <a:pt x="10969" y="5668"/>
                  </a:lnTo>
                  <a:lnTo>
                    <a:pt x="10963" y="5665"/>
                  </a:lnTo>
                  <a:lnTo>
                    <a:pt x="10956" y="5661"/>
                  </a:lnTo>
                  <a:lnTo>
                    <a:pt x="10950" y="5657"/>
                  </a:lnTo>
                  <a:lnTo>
                    <a:pt x="10944" y="5651"/>
                  </a:lnTo>
                  <a:lnTo>
                    <a:pt x="10939" y="5646"/>
                  </a:lnTo>
                  <a:lnTo>
                    <a:pt x="10934" y="5641"/>
                  </a:lnTo>
                  <a:lnTo>
                    <a:pt x="10930" y="5634"/>
                  </a:lnTo>
                  <a:lnTo>
                    <a:pt x="10926" y="5628"/>
                  </a:lnTo>
                  <a:lnTo>
                    <a:pt x="10920" y="5614"/>
                  </a:lnTo>
                  <a:lnTo>
                    <a:pt x="10916" y="5599"/>
                  </a:lnTo>
                  <a:lnTo>
                    <a:pt x="10913" y="5582"/>
                  </a:lnTo>
                  <a:lnTo>
                    <a:pt x="10912" y="5563"/>
                  </a:lnTo>
                  <a:lnTo>
                    <a:pt x="10912" y="5553"/>
                  </a:lnTo>
                  <a:lnTo>
                    <a:pt x="10913" y="5545"/>
                  </a:lnTo>
                  <a:lnTo>
                    <a:pt x="10914" y="5536"/>
                  </a:lnTo>
                  <a:lnTo>
                    <a:pt x="10917" y="5528"/>
                  </a:lnTo>
                  <a:lnTo>
                    <a:pt x="10922" y="5512"/>
                  </a:lnTo>
                  <a:lnTo>
                    <a:pt x="10930" y="5495"/>
                  </a:lnTo>
                  <a:lnTo>
                    <a:pt x="10941" y="5481"/>
                  </a:lnTo>
                  <a:lnTo>
                    <a:pt x="10952" y="5466"/>
                  </a:lnTo>
                  <a:lnTo>
                    <a:pt x="10967" y="5451"/>
                  </a:lnTo>
                  <a:lnTo>
                    <a:pt x="10985" y="5438"/>
                  </a:lnTo>
                  <a:lnTo>
                    <a:pt x="10985" y="5432"/>
                  </a:lnTo>
                  <a:lnTo>
                    <a:pt x="10976" y="5427"/>
                  </a:lnTo>
                  <a:lnTo>
                    <a:pt x="10966" y="5421"/>
                  </a:lnTo>
                  <a:lnTo>
                    <a:pt x="10957" y="5414"/>
                  </a:lnTo>
                  <a:lnTo>
                    <a:pt x="10947" y="5407"/>
                  </a:lnTo>
                  <a:lnTo>
                    <a:pt x="10938" y="5399"/>
                  </a:lnTo>
                  <a:lnTo>
                    <a:pt x="10929" y="5389"/>
                  </a:lnTo>
                  <a:lnTo>
                    <a:pt x="10920" y="5379"/>
                  </a:lnTo>
                  <a:lnTo>
                    <a:pt x="10911" y="5368"/>
                  </a:lnTo>
                  <a:lnTo>
                    <a:pt x="10903" y="5356"/>
                  </a:lnTo>
                  <a:lnTo>
                    <a:pt x="10897" y="5344"/>
                  </a:lnTo>
                  <a:lnTo>
                    <a:pt x="10890" y="5331"/>
                  </a:lnTo>
                  <a:lnTo>
                    <a:pt x="10885" y="5317"/>
                  </a:lnTo>
                  <a:lnTo>
                    <a:pt x="10882" y="5304"/>
                  </a:lnTo>
                  <a:lnTo>
                    <a:pt x="10879" y="5288"/>
                  </a:lnTo>
                  <a:lnTo>
                    <a:pt x="10877" y="5273"/>
                  </a:lnTo>
                  <a:lnTo>
                    <a:pt x="10877" y="5256"/>
                  </a:lnTo>
                  <a:lnTo>
                    <a:pt x="10877" y="5243"/>
                  </a:lnTo>
                  <a:lnTo>
                    <a:pt x="10878" y="5228"/>
                  </a:lnTo>
                  <a:lnTo>
                    <a:pt x="10879" y="5214"/>
                  </a:lnTo>
                  <a:lnTo>
                    <a:pt x="10881" y="5202"/>
                  </a:lnTo>
                  <a:lnTo>
                    <a:pt x="10884" y="5188"/>
                  </a:lnTo>
                  <a:lnTo>
                    <a:pt x="10887" y="5176"/>
                  </a:lnTo>
                  <a:lnTo>
                    <a:pt x="10891" y="5164"/>
                  </a:lnTo>
                  <a:lnTo>
                    <a:pt x="10896" y="5152"/>
                  </a:lnTo>
                  <a:lnTo>
                    <a:pt x="10901" y="5141"/>
                  </a:lnTo>
                  <a:lnTo>
                    <a:pt x="10906" y="5129"/>
                  </a:lnTo>
                  <a:lnTo>
                    <a:pt x="10912" y="5118"/>
                  </a:lnTo>
                  <a:lnTo>
                    <a:pt x="10920" y="5107"/>
                  </a:lnTo>
                  <a:lnTo>
                    <a:pt x="10927" y="5097"/>
                  </a:lnTo>
                  <a:lnTo>
                    <a:pt x="10934" y="5087"/>
                  </a:lnTo>
                  <a:lnTo>
                    <a:pt x="10944" y="5077"/>
                  </a:lnTo>
                  <a:lnTo>
                    <a:pt x="10952" y="5069"/>
                  </a:lnTo>
                  <a:lnTo>
                    <a:pt x="10963" y="5059"/>
                  </a:lnTo>
                  <a:lnTo>
                    <a:pt x="10972" y="5051"/>
                  </a:lnTo>
                  <a:lnTo>
                    <a:pt x="10984" y="5044"/>
                  </a:lnTo>
                  <a:lnTo>
                    <a:pt x="10996" y="5036"/>
                  </a:lnTo>
                  <a:lnTo>
                    <a:pt x="11007" y="5030"/>
                  </a:lnTo>
                  <a:lnTo>
                    <a:pt x="11020" y="5025"/>
                  </a:lnTo>
                  <a:lnTo>
                    <a:pt x="11032" y="5018"/>
                  </a:lnTo>
                  <a:lnTo>
                    <a:pt x="11046" y="5014"/>
                  </a:lnTo>
                  <a:lnTo>
                    <a:pt x="11060" y="5010"/>
                  </a:lnTo>
                  <a:lnTo>
                    <a:pt x="11075" y="5006"/>
                  </a:lnTo>
                  <a:lnTo>
                    <a:pt x="11089" y="5003"/>
                  </a:lnTo>
                  <a:lnTo>
                    <a:pt x="11105" y="5001"/>
                  </a:lnTo>
                  <a:lnTo>
                    <a:pt x="11122" y="4998"/>
                  </a:lnTo>
                  <a:lnTo>
                    <a:pt x="11138" y="4997"/>
                  </a:lnTo>
                  <a:lnTo>
                    <a:pt x="11156" y="4996"/>
                  </a:lnTo>
                  <a:lnTo>
                    <a:pt x="11174" y="4996"/>
                  </a:lnTo>
                  <a:lnTo>
                    <a:pt x="11202" y="4996"/>
                  </a:lnTo>
                  <a:lnTo>
                    <a:pt x="11229" y="4998"/>
                  </a:lnTo>
                  <a:lnTo>
                    <a:pt x="11255" y="5002"/>
                  </a:lnTo>
                  <a:lnTo>
                    <a:pt x="11279" y="5007"/>
                  </a:lnTo>
                  <a:lnTo>
                    <a:pt x="11301" y="5013"/>
                  </a:lnTo>
                  <a:lnTo>
                    <a:pt x="11322" y="5021"/>
                  </a:lnTo>
                  <a:lnTo>
                    <a:pt x="11341" y="5029"/>
                  </a:lnTo>
                  <a:lnTo>
                    <a:pt x="11359" y="5038"/>
                  </a:lnTo>
                  <a:lnTo>
                    <a:pt x="11367" y="5038"/>
                  </a:lnTo>
                  <a:lnTo>
                    <a:pt x="11371" y="5024"/>
                  </a:lnTo>
                  <a:lnTo>
                    <a:pt x="11374" y="5010"/>
                  </a:lnTo>
                  <a:lnTo>
                    <a:pt x="11378" y="4997"/>
                  </a:lnTo>
                  <a:lnTo>
                    <a:pt x="11383" y="4985"/>
                  </a:lnTo>
                  <a:lnTo>
                    <a:pt x="11389" y="4974"/>
                  </a:lnTo>
                  <a:lnTo>
                    <a:pt x="11395" y="4964"/>
                  </a:lnTo>
                  <a:lnTo>
                    <a:pt x="11402" y="4955"/>
                  </a:lnTo>
                  <a:lnTo>
                    <a:pt x="11410" y="4947"/>
                  </a:lnTo>
                  <a:lnTo>
                    <a:pt x="11417" y="4939"/>
                  </a:lnTo>
                  <a:lnTo>
                    <a:pt x="11425" y="4933"/>
                  </a:lnTo>
                  <a:lnTo>
                    <a:pt x="11435" y="4928"/>
                  </a:lnTo>
                  <a:lnTo>
                    <a:pt x="11444" y="4924"/>
                  </a:lnTo>
                  <a:lnTo>
                    <a:pt x="11455" y="4920"/>
                  </a:lnTo>
                  <a:lnTo>
                    <a:pt x="11465" y="4918"/>
                  </a:lnTo>
                  <a:lnTo>
                    <a:pt x="11477" y="4916"/>
                  </a:lnTo>
                  <a:lnTo>
                    <a:pt x="11490" y="4916"/>
                  </a:lnTo>
                  <a:lnTo>
                    <a:pt x="11502" y="4916"/>
                  </a:lnTo>
                  <a:lnTo>
                    <a:pt x="11515" y="4917"/>
                  </a:lnTo>
                  <a:lnTo>
                    <a:pt x="11527" y="4917"/>
                  </a:lnTo>
                  <a:lnTo>
                    <a:pt x="11537" y="4918"/>
                  </a:lnTo>
                  <a:lnTo>
                    <a:pt x="11547" y="4920"/>
                  </a:lnTo>
                  <a:lnTo>
                    <a:pt x="11556" y="4923"/>
                  </a:lnTo>
                  <a:lnTo>
                    <a:pt x="11564" y="4925"/>
                  </a:lnTo>
                  <a:lnTo>
                    <a:pt x="11572" y="4927"/>
                  </a:lnTo>
                  <a:close/>
                  <a:moveTo>
                    <a:pt x="10644" y="5708"/>
                  </a:moveTo>
                  <a:lnTo>
                    <a:pt x="10512" y="5708"/>
                  </a:lnTo>
                  <a:lnTo>
                    <a:pt x="10515" y="5660"/>
                  </a:lnTo>
                  <a:lnTo>
                    <a:pt x="10519" y="5610"/>
                  </a:lnTo>
                  <a:lnTo>
                    <a:pt x="10522" y="5560"/>
                  </a:lnTo>
                  <a:lnTo>
                    <a:pt x="10524" y="5508"/>
                  </a:lnTo>
                  <a:lnTo>
                    <a:pt x="10526" y="5455"/>
                  </a:lnTo>
                  <a:lnTo>
                    <a:pt x="10527" y="5402"/>
                  </a:lnTo>
                  <a:lnTo>
                    <a:pt x="10528" y="5347"/>
                  </a:lnTo>
                  <a:lnTo>
                    <a:pt x="10528" y="5291"/>
                  </a:lnTo>
                  <a:lnTo>
                    <a:pt x="10527" y="5265"/>
                  </a:lnTo>
                  <a:lnTo>
                    <a:pt x="10525" y="5240"/>
                  </a:lnTo>
                  <a:lnTo>
                    <a:pt x="10522" y="5217"/>
                  </a:lnTo>
                  <a:lnTo>
                    <a:pt x="10516" y="5197"/>
                  </a:lnTo>
                  <a:lnTo>
                    <a:pt x="10510" y="5180"/>
                  </a:lnTo>
                  <a:lnTo>
                    <a:pt x="10503" y="5164"/>
                  </a:lnTo>
                  <a:lnTo>
                    <a:pt x="10498" y="5156"/>
                  </a:lnTo>
                  <a:lnTo>
                    <a:pt x="10493" y="5150"/>
                  </a:lnTo>
                  <a:lnTo>
                    <a:pt x="10488" y="5144"/>
                  </a:lnTo>
                  <a:lnTo>
                    <a:pt x="10483" y="5138"/>
                  </a:lnTo>
                  <a:lnTo>
                    <a:pt x="10471" y="5129"/>
                  </a:lnTo>
                  <a:lnTo>
                    <a:pt x="10457" y="5121"/>
                  </a:lnTo>
                  <a:lnTo>
                    <a:pt x="10443" y="5113"/>
                  </a:lnTo>
                  <a:lnTo>
                    <a:pt x="10428" y="5108"/>
                  </a:lnTo>
                  <a:lnTo>
                    <a:pt x="10411" y="5104"/>
                  </a:lnTo>
                  <a:lnTo>
                    <a:pt x="10393" y="5099"/>
                  </a:lnTo>
                  <a:lnTo>
                    <a:pt x="10373" y="5098"/>
                  </a:lnTo>
                  <a:lnTo>
                    <a:pt x="10353" y="5097"/>
                  </a:lnTo>
                  <a:lnTo>
                    <a:pt x="10340" y="5097"/>
                  </a:lnTo>
                  <a:lnTo>
                    <a:pt x="10328" y="5098"/>
                  </a:lnTo>
                  <a:lnTo>
                    <a:pt x="10315" y="5101"/>
                  </a:lnTo>
                  <a:lnTo>
                    <a:pt x="10302" y="5103"/>
                  </a:lnTo>
                  <a:lnTo>
                    <a:pt x="10290" y="5105"/>
                  </a:lnTo>
                  <a:lnTo>
                    <a:pt x="10278" y="5108"/>
                  </a:lnTo>
                  <a:lnTo>
                    <a:pt x="10266" y="5112"/>
                  </a:lnTo>
                  <a:lnTo>
                    <a:pt x="10254" y="5116"/>
                  </a:lnTo>
                  <a:lnTo>
                    <a:pt x="10231" y="5127"/>
                  </a:lnTo>
                  <a:lnTo>
                    <a:pt x="10208" y="5140"/>
                  </a:lnTo>
                  <a:lnTo>
                    <a:pt x="10184" y="5154"/>
                  </a:lnTo>
                  <a:lnTo>
                    <a:pt x="10162" y="5172"/>
                  </a:lnTo>
                  <a:lnTo>
                    <a:pt x="10163" y="5234"/>
                  </a:lnTo>
                  <a:lnTo>
                    <a:pt x="10163" y="5299"/>
                  </a:lnTo>
                  <a:lnTo>
                    <a:pt x="10163" y="5364"/>
                  </a:lnTo>
                  <a:lnTo>
                    <a:pt x="10163" y="5430"/>
                  </a:lnTo>
                  <a:lnTo>
                    <a:pt x="10164" y="5498"/>
                  </a:lnTo>
                  <a:lnTo>
                    <a:pt x="10164" y="5566"/>
                  </a:lnTo>
                  <a:lnTo>
                    <a:pt x="10165" y="5637"/>
                  </a:lnTo>
                  <a:lnTo>
                    <a:pt x="10165" y="5708"/>
                  </a:lnTo>
                  <a:lnTo>
                    <a:pt x="10034" y="5708"/>
                  </a:lnTo>
                  <a:lnTo>
                    <a:pt x="10037" y="5648"/>
                  </a:lnTo>
                  <a:lnTo>
                    <a:pt x="10039" y="5593"/>
                  </a:lnTo>
                  <a:lnTo>
                    <a:pt x="10041" y="5542"/>
                  </a:lnTo>
                  <a:lnTo>
                    <a:pt x="10043" y="5495"/>
                  </a:lnTo>
                  <a:lnTo>
                    <a:pt x="10044" y="5452"/>
                  </a:lnTo>
                  <a:lnTo>
                    <a:pt x="10045" y="5414"/>
                  </a:lnTo>
                  <a:lnTo>
                    <a:pt x="10045" y="5381"/>
                  </a:lnTo>
                  <a:lnTo>
                    <a:pt x="10045" y="5351"/>
                  </a:lnTo>
                  <a:lnTo>
                    <a:pt x="10045" y="5309"/>
                  </a:lnTo>
                  <a:lnTo>
                    <a:pt x="10044" y="5267"/>
                  </a:lnTo>
                  <a:lnTo>
                    <a:pt x="10041" y="5225"/>
                  </a:lnTo>
                  <a:lnTo>
                    <a:pt x="10038" y="5184"/>
                  </a:lnTo>
                  <a:lnTo>
                    <a:pt x="10034" y="5143"/>
                  </a:lnTo>
                  <a:lnTo>
                    <a:pt x="10027" y="5102"/>
                  </a:lnTo>
                  <a:lnTo>
                    <a:pt x="10021" y="5062"/>
                  </a:lnTo>
                  <a:lnTo>
                    <a:pt x="10014" y="5022"/>
                  </a:lnTo>
                  <a:lnTo>
                    <a:pt x="10141" y="5003"/>
                  </a:lnTo>
                  <a:lnTo>
                    <a:pt x="10155" y="5092"/>
                  </a:lnTo>
                  <a:lnTo>
                    <a:pt x="10161" y="5092"/>
                  </a:lnTo>
                  <a:lnTo>
                    <a:pt x="10175" y="5079"/>
                  </a:lnTo>
                  <a:lnTo>
                    <a:pt x="10189" y="5069"/>
                  </a:lnTo>
                  <a:lnTo>
                    <a:pt x="10202" y="5058"/>
                  </a:lnTo>
                  <a:lnTo>
                    <a:pt x="10216" y="5049"/>
                  </a:lnTo>
                  <a:lnTo>
                    <a:pt x="10230" y="5041"/>
                  </a:lnTo>
                  <a:lnTo>
                    <a:pt x="10245" y="5032"/>
                  </a:lnTo>
                  <a:lnTo>
                    <a:pt x="10258" y="5025"/>
                  </a:lnTo>
                  <a:lnTo>
                    <a:pt x="10273" y="5018"/>
                  </a:lnTo>
                  <a:lnTo>
                    <a:pt x="10287" y="5013"/>
                  </a:lnTo>
                  <a:lnTo>
                    <a:pt x="10301" y="5008"/>
                  </a:lnTo>
                  <a:lnTo>
                    <a:pt x="10316" y="5004"/>
                  </a:lnTo>
                  <a:lnTo>
                    <a:pt x="10331" y="5001"/>
                  </a:lnTo>
                  <a:lnTo>
                    <a:pt x="10346" y="4997"/>
                  </a:lnTo>
                  <a:lnTo>
                    <a:pt x="10361" y="4996"/>
                  </a:lnTo>
                  <a:lnTo>
                    <a:pt x="10376" y="4995"/>
                  </a:lnTo>
                  <a:lnTo>
                    <a:pt x="10392" y="4994"/>
                  </a:lnTo>
                  <a:lnTo>
                    <a:pt x="10420" y="4995"/>
                  </a:lnTo>
                  <a:lnTo>
                    <a:pt x="10449" y="4997"/>
                  </a:lnTo>
                  <a:lnTo>
                    <a:pt x="10474" y="5002"/>
                  </a:lnTo>
                  <a:lnTo>
                    <a:pt x="10498" y="5008"/>
                  </a:lnTo>
                  <a:lnTo>
                    <a:pt x="10520" y="5015"/>
                  </a:lnTo>
                  <a:lnTo>
                    <a:pt x="10542" y="5025"/>
                  </a:lnTo>
                  <a:lnTo>
                    <a:pt x="10561" y="5035"/>
                  </a:lnTo>
                  <a:lnTo>
                    <a:pt x="10578" y="5048"/>
                  </a:lnTo>
                  <a:lnTo>
                    <a:pt x="10586" y="5054"/>
                  </a:lnTo>
                  <a:lnTo>
                    <a:pt x="10593" y="5063"/>
                  </a:lnTo>
                  <a:lnTo>
                    <a:pt x="10601" y="5071"/>
                  </a:lnTo>
                  <a:lnTo>
                    <a:pt x="10607" y="5079"/>
                  </a:lnTo>
                  <a:lnTo>
                    <a:pt x="10613" y="5089"/>
                  </a:lnTo>
                  <a:lnTo>
                    <a:pt x="10618" y="5099"/>
                  </a:lnTo>
                  <a:lnTo>
                    <a:pt x="10623" y="5110"/>
                  </a:lnTo>
                  <a:lnTo>
                    <a:pt x="10628" y="5122"/>
                  </a:lnTo>
                  <a:lnTo>
                    <a:pt x="10631" y="5134"/>
                  </a:lnTo>
                  <a:lnTo>
                    <a:pt x="10634" y="5147"/>
                  </a:lnTo>
                  <a:lnTo>
                    <a:pt x="10637" y="5161"/>
                  </a:lnTo>
                  <a:lnTo>
                    <a:pt x="10640" y="5174"/>
                  </a:lnTo>
                  <a:lnTo>
                    <a:pt x="10642" y="5189"/>
                  </a:lnTo>
                  <a:lnTo>
                    <a:pt x="10643" y="5205"/>
                  </a:lnTo>
                  <a:lnTo>
                    <a:pt x="10644" y="5221"/>
                  </a:lnTo>
                  <a:lnTo>
                    <a:pt x="10644" y="5237"/>
                  </a:lnTo>
                  <a:lnTo>
                    <a:pt x="10644" y="5242"/>
                  </a:lnTo>
                  <a:lnTo>
                    <a:pt x="10644" y="5246"/>
                  </a:lnTo>
                  <a:lnTo>
                    <a:pt x="10644" y="5252"/>
                  </a:lnTo>
                  <a:lnTo>
                    <a:pt x="10644" y="5259"/>
                  </a:lnTo>
                  <a:lnTo>
                    <a:pt x="10644" y="5265"/>
                  </a:lnTo>
                  <a:lnTo>
                    <a:pt x="10643" y="5273"/>
                  </a:lnTo>
                  <a:lnTo>
                    <a:pt x="10643" y="5282"/>
                  </a:lnTo>
                  <a:lnTo>
                    <a:pt x="10643" y="5292"/>
                  </a:lnTo>
                  <a:lnTo>
                    <a:pt x="10643" y="5302"/>
                  </a:lnTo>
                  <a:lnTo>
                    <a:pt x="10642" y="5311"/>
                  </a:lnTo>
                  <a:lnTo>
                    <a:pt x="10642" y="5319"/>
                  </a:lnTo>
                  <a:lnTo>
                    <a:pt x="10642" y="5326"/>
                  </a:lnTo>
                  <a:lnTo>
                    <a:pt x="10642" y="5332"/>
                  </a:lnTo>
                  <a:lnTo>
                    <a:pt x="10642" y="5337"/>
                  </a:lnTo>
                  <a:lnTo>
                    <a:pt x="10641" y="5343"/>
                  </a:lnTo>
                  <a:lnTo>
                    <a:pt x="10641" y="5346"/>
                  </a:lnTo>
                  <a:lnTo>
                    <a:pt x="10642" y="5379"/>
                  </a:lnTo>
                  <a:lnTo>
                    <a:pt x="10642" y="5414"/>
                  </a:lnTo>
                  <a:lnTo>
                    <a:pt x="10642" y="5454"/>
                  </a:lnTo>
                  <a:lnTo>
                    <a:pt x="10642" y="5498"/>
                  </a:lnTo>
                  <a:lnTo>
                    <a:pt x="10643" y="5545"/>
                  </a:lnTo>
                  <a:lnTo>
                    <a:pt x="10643" y="5595"/>
                  </a:lnTo>
                  <a:lnTo>
                    <a:pt x="10644" y="5649"/>
                  </a:lnTo>
                  <a:lnTo>
                    <a:pt x="10644" y="5708"/>
                  </a:lnTo>
                  <a:close/>
                  <a:moveTo>
                    <a:pt x="9812" y="4800"/>
                  </a:moveTo>
                  <a:lnTo>
                    <a:pt x="9812" y="4810"/>
                  </a:lnTo>
                  <a:lnTo>
                    <a:pt x="9810" y="4818"/>
                  </a:lnTo>
                  <a:lnTo>
                    <a:pt x="9808" y="4827"/>
                  </a:lnTo>
                  <a:lnTo>
                    <a:pt x="9806" y="4835"/>
                  </a:lnTo>
                  <a:lnTo>
                    <a:pt x="9803" y="4844"/>
                  </a:lnTo>
                  <a:lnTo>
                    <a:pt x="9799" y="4851"/>
                  </a:lnTo>
                  <a:lnTo>
                    <a:pt x="9794" y="4858"/>
                  </a:lnTo>
                  <a:lnTo>
                    <a:pt x="9788" y="4865"/>
                  </a:lnTo>
                  <a:lnTo>
                    <a:pt x="9782" y="4871"/>
                  </a:lnTo>
                  <a:lnTo>
                    <a:pt x="9775" y="4876"/>
                  </a:lnTo>
                  <a:lnTo>
                    <a:pt x="9767" y="4882"/>
                  </a:lnTo>
                  <a:lnTo>
                    <a:pt x="9759" y="4886"/>
                  </a:lnTo>
                  <a:lnTo>
                    <a:pt x="9750" y="4888"/>
                  </a:lnTo>
                  <a:lnTo>
                    <a:pt x="9741" y="4890"/>
                  </a:lnTo>
                  <a:lnTo>
                    <a:pt x="9731" y="4892"/>
                  </a:lnTo>
                  <a:lnTo>
                    <a:pt x="9721" y="4892"/>
                  </a:lnTo>
                  <a:lnTo>
                    <a:pt x="9711" y="4892"/>
                  </a:lnTo>
                  <a:lnTo>
                    <a:pt x="9703" y="4891"/>
                  </a:lnTo>
                  <a:lnTo>
                    <a:pt x="9695" y="4889"/>
                  </a:lnTo>
                  <a:lnTo>
                    <a:pt x="9687" y="4886"/>
                  </a:lnTo>
                  <a:lnTo>
                    <a:pt x="9681" y="4883"/>
                  </a:lnTo>
                  <a:lnTo>
                    <a:pt x="9675" y="4878"/>
                  </a:lnTo>
                  <a:lnTo>
                    <a:pt x="9668" y="4874"/>
                  </a:lnTo>
                  <a:lnTo>
                    <a:pt x="9663" y="4869"/>
                  </a:lnTo>
                  <a:lnTo>
                    <a:pt x="9658" y="4863"/>
                  </a:lnTo>
                  <a:lnTo>
                    <a:pt x="9654" y="4856"/>
                  </a:lnTo>
                  <a:lnTo>
                    <a:pt x="9650" y="4850"/>
                  </a:lnTo>
                  <a:lnTo>
                    <a:pt x="9647" y="4843"/>
                  </a:lnTo>
                  <a:lnTo>
                    <a:pt x="9645" y="4835"/>
                  </a:lnTo>
                  <a:lnTo>
                    <a:pt x="9644" y="4828"/>
                  </a:lnTo>
                  <a:lnTo>
                    <a:pt x="9643" y="4819"/>
                  </a:lnTo>
                  <a:lnTo>
                    <a:pt x="9642" y="4812"/>
                  </a:lnTo>
                  <a:lnTo>
                    <a:pt x="9643" y="4803"/>
                  </a:lnTo>
                  <a:lnTo>
                    <a:pt x="9644" y="4794"/>
                  </a:lnTo>
                  <a:lnTo>
                    <a:pt x="9646" y="4786"/>
                  </a:lnTo>
                  <a:lnTo>
                    <a:pt x="9648" y="4777"/>
                  </a:lnTo>
                  <a:lnTo>
                    <a:pt x="9651" y="4770"/>
                  </a:lnTo>
                  <a:lnTo>
                    <a:pt x="9656" y="4763"/>
                  </a:lnTo>
                  <a:lnTo>
                    <a:pt x="9661" y="4755"/>
                  </a:lnTo>
                  <a:lnTo>
                    <a:pt x="9667" y="4749"/>
                  </a:lnTo>
                  <a:lnTo>
                    <a:pt x="9674" y="4743"/>
                  </a:lnTo>
                  <a:lnTo>
                    <a:pt x="9680" y="4737"/>
                  </a:lnTo>
                  <a:lnTo>
                    <a:pt x="9688" y="4732"/>
                  </a:lnTo>
                  <a:lnTo>
                    <a:pt x="9697" y="4729"/>
                  </a:lnTo>
                  <a:lnTo>
                    <a:pt x="9705" y="4726"/>
                  </a:lnTo>
                  <a:lnTo>
                    <a:pt x="9715" y="4724"/>
                  </a:lnTo>
                  <a:lnTo>
                    <a:pt x="9724" y="4723"/>
                  </a:lnTo>
                  <a:lnTo>
                    <a:pt x="9736" y="4721"/>
                  </a:lnTo>
                  <a:lnTo>
                    <a:pt x="9744" y="4723"/>
                  </a:lnTo>
                  <a:lnTo>
                    <a:pt x="9752" y="4724"/>
                  </a:lnTo>
                  <a:lnTo>
                    <a:pt x="9760" y="4725"/>
                  </a:lnTo>
                  <a:lnTo>
                    <a:pt x="9767" y="4728"/>
                  </a:lnTo>
                  <a:lnTo>
                    <a:pt x="9774" y="4731"/>
                  </a:lnTo>
                  <a:lnTo>
                    <a:pt x="9780" y="4735"/>
                  </a:lnTo>
                  <a:lnTo>
                    <a:pt x="9786" y="4739"/>
                  </a:lnTo>
                  <a:lnTo>
                    <a:pt x="9792" y="4746"/>
                  </a:lnTo>
                  <a:lnTo>
                    <a:pt x="9796" y="4751"/>
                  </a:lnTo>
                  <a:lnTo>
                    <a:pt x="9800" y="4757"/>
                  </a:lnTo>
                  <a:lnTo>
                    <a:pt x="9804" y="4764"/>
                  </a:lnTo>
                  <a:lnTo>
                    <a:pt x="9807" y="4771"/>
                  </a:lnTo>
                  <a:lnTo>
                    <a:pt x="9809" y="4778"/>
                  </a:lnTo>
                  <a:lnTo>
                    <a:pt x="9810" y="4786"/>
                  </a:lnTo>
                  <a:lnTo>
                    <a:pt x="9812" y="4793"/>
                  </a:lnTo>
                  <a:lnTo>
                    <a:pt x="9812" y="4800"/>
                  </a:lnTo>
                  <a:close/>
                  <a:moveTo>
                    <a:pt x="9782" y="5708"/>
                  </a:moveTo>
                  <a:lnTo>
                    <a:pt x="9650" y="5708"/>
                  </a:lnTo>
                  <a:lnTo>
                    <a:pt x="9652" y="5671"/>
                  </a:lnTo>
                  <a:lnTo>
                    <a:pt x="9655" y="5632"/>
                  </a:lnTo>
                  <a:lnTo>
                    <a:pt x="9657" y="5593"/>
                  </a:lnTo>
                  <a:lnTo>
                    <a:pt x="9658" y="5552"/>
                  </a:lnTo>
                  <a:lnTo>
                    <a:pt x="9659" y="5510"/>
                  </a:lnTo>
                  <a:lnTo>
                    <a:pt x="9660" y="5467"/>
                  </a:lnTo>
                  <a:lnTo>
                    <a:pt x="9660" y="5422"/>
                  </a:lnTo>
                  <a:lnTo>
                    <a:pt x="9660" y="5376"/>
                  </a:lnTo>
                  <a:lnTo>
                    <a:pt x="9660" y="5325"/>
                  </a:lnTo>
                  <a:lnTo>
                    <a:pt x="9659" y="5275"/>
                  </a:lnTo>
                  <a:lnTo>
                    <a:pt x="9657" y="5228"/>
                  </a:lnTo>
                  <a:lnTo>
                    <a:pt x="9654" y="5184"/>
                  </a:lnTo>
                  <a:lnTo>
                    <a:pt x="9650" y="5141"/>
                  </a:lnTo>
                  <a:lnTo>
                    <a:pt x="9646" y="5099"/>
                  </a:lnTo>
                  <a:lnTo>
                    <a:pt x="9641" y="5061"/>
                  </a:lnTo>
                  <a:lnTo>
                    <a:pt x="9635" y="5024"/>
                  </a:lnTo>
                  <a:lnTo>
                    <a:pt x="9780" y="5005"/>
                  </a:lnTo>
                  <a:lnTo>
                    <a:pt x="9778" y="5044"/>
                  </a:lnTo>
                  <a:lnTo>
                    <a:pt x="9777" y="5085"/>
                  </a:lnTo>
                  <a:lnTo>
                    <a:pt x="9775" y="5128"/>
                  </a:lnTo>
                  <a:lnTo>
                    <a:pt x="9774" y="5173"/>
                  </a:lnTo>
                  <a:lnTo>
                    <a:pt x="9773" y="5221"/>
                  </a:lnTo>
                  <a:lnTo>
                    <a:pt x="9772" y="5270"/>
                  </a:lnTo>
                  <a:lnTo>
                    <a:pt x="9772" y="5322"/>
                  </a:lnTo>
                  <a:lnTo>
                    <a:pt x="9772" y="5376"/>
                  </a:lnTo>
                  <a:lnTo>
                    <a:pt x="9772" y="5420"/>
                  </a:lnTo>
                  <a:lnTo>
                    <a:pt x="9772" y="5462"/>
                  </a:lnTo>
                  <a:lnTo>
                    <a:pt x="9773" y="5505"/>
                  </a:lnTo>
                  <a:lnTo>
                    <a:pt x="9774" y="5546"/>
                  </a:lnTo>
                  <a:lnTo>
                    <a:pt x="9776" y="5587"/>
                  </a:lnTo>
                  <a:lnTo>
                    <a:pt x="9777" y="5628"/>
                  </a:lnTo>
                  <a:lnTo>
                    <a:pt x="9779" y="5668"/>
                  </a:lnTo>
                  <a:lnTo>
                    <a:pt x="9782" y="5708"/>
                  </a:lnTo>
                  <a:close/>
                  <a:moveTo>
                    <a:pt x="9405" y="5708"/>
                  </a:moveTo>
                  <a:lnTo>
                    <a:pt x="9272" y="5708"/>
                  </a:lnTo>
                  <a:lnTo>
                    <a:pt x="9276" y="5660"/>
                  </a:lnTo>
                  <a:lnTo>
                    <a:pt x="9280" y="5610"/>
                  </a:lnTo>
                  <a:lnTo>
                    <a:pt x="9283" y="5561"/>
                  </a:lnTo>
                  <a:lnTo>
                    <a:pt x="9285" y="5510"/>
                  </a:lnTo>
                  <a:lnTo>
                    <a:pt x="9286" y="5458"/>
                  </a:lnTo>
                  <a:lnTo>
                    <a:pt x="9288" y="5405"/>
                  </a:lnTo>
                  <a:lnTo>
                    <a:pt x="9288" y="5351"/>
                  </a:lnTo>
                  <a:lnTo>
                    <a:pt x="9288" y="5297"/>
                  </a:lnTo>
                  <a:lnTo>
                    <a:pt x="9288" y="5269"/>
                  </a:lnTo>
                  <a:lnTo>
                    <a:pt x="9286" y="5243"/>
                  </a:lnTo>
                  <a:lnTo>
                    <a:pt x="9283" y="5220"/>
                  </a:lnTo>
                  <a:lnTo>
                    <a:pt x="9277" y="5198"/>
                  </a:lnTo>
                  <a:lnTo>
                    <a:pt x="9271" y="5180"/>
                  </a:lnTo>
                  <a:lnTo>
                    <a:pt x="9264" y="5164"/>
                  </a:lnTo>
                  <a:lnTo>
                    <a:pt x="9260" y="5156"/>
                  </a:lnTo>
                  <a:lnTo>
                    <a:pt x="9255" y="5150"/>
                  </a:lnTo>
                  <a:lnTo>
                    <a:pt x="9250" y="5144"/>
                  </a:lnTo>
                  <a:lnTo>
                    <a:pt x="9245" y="5138"/>
                  </a:lnTo>
                  <a:lnTo>
                    <a:pt x="9233" y="5129"/>
                  </a:lnTo>
                  <a:lnTo>
                    <a:pt x="9221" y="5121"/>
                  </a:lnTo>
                  <a:lnTo>
                    <a:pt x="9207" y="5113"/>
                  </a:lnTo>
                  <a:lnTo>
                    <a:pt x="9192" y="5108"/>
                  </a:lnTo>
                  <a:lnTo>
                    <a:pt x="9176" y="5104"/>
                  </a:lnTo>
                  <a:lnTo>
                    <a:pt x="9159" y="5099"/>
                  </a:lnTo>
                  <a:lnTo>
                    <a:pt x="9142" y="5098"/>
                  </a:lnTo>
                  <a:lnTo>
                    <a:pt x="9123" y="5097"/>
                  </a:lnTo>
                  <a:lnTo>
                    <a:pt x="9109" y="5097"/>
                  </a:lnTo>
                  <a:lnTo>
                    <a:pt x="9096" y="5098"/>
                  </a:lnTo>
                  <a:lnTo>
                    <a:pt x="9083" y="5101"/>
                  </a:lnTo>
                  <a:lnTo>
                    <a:pt x="9069" y="5103"/>
                  </a:lnTo>
                  <a:lnTo>
                    <a:pt x="9056" y="5105"/>
                  </a:lnTo>
                  <a:lnTo>
                    <a:pt x="9044" y="5108"/>
                  </a:lnTo>
                  <a:lnTo>
                    <a:pt x="9030" y="5112"/>
                  </a:lnTo>
                  <a:lnTo>
                    <a:pt x="9017" y="5116"/>
                  </a:lnTo>
                  <a:lnTo>
                    <a:pt x="8992" y="5127"/>
                  </a:lnTo>
                  <a:lnTo>
                    <a:pt x="8968" y="5140"/>
                  </a:lnTo>
                  <a:lnTo>
                    <a:pt x="8942" y="5154"/>
                  </a:lnTo>
                  <a:lnTo>
                    <a:pt x="8919" y="5172"/>
                  </a:lnTo>
                  <a:lnTo>
                    <a:pt x="8919" y="5267"/>
                  </a:lnTo>
                  <a:lnTo>
                    <a:pt x="8919" y="5354"/>
                  </a:lnTo>
                  <a:lnTo>
                    <a:pt x="8920" y="5433"/>
                  </a:lnTo>
                  <a:lnTo>
                    <a:pt x="8920" y="5504"/>
                  </a:lnTo>
                  <a:lnTo>
                    <a:pt x="8921" y="5567"/>
                  </a:lnTo>
                  <a:lnTo>
                    <a:pt x="8922" y="5622"/>
                  </a:lnTo>
                  <a:lnTo>
                    <a:pt x="8924" y="5669"/>
                  </a:lnTo>
                  <a:lnTo>
                    <a:pt x="8925" y="5708"/>
                  </a:lnTo>
                  <a:lnTo>
                    <a:pt x="8797" y="5708"/>
                  </a:lnTo>
                  <a:lnTo>
                    <a:pt x="8798" y="5658"/>
                  </a:lnTo>
                  <a:lnTo>
                    <a:pt x="8800" y="5602"/>
                  </a:lnTo>
                  <a:lnTo>
                    <a:pt x="8801" y="5542"/>
                  </a:lnTo>
                  <a:lnTo>
                    <a:pt x="8802" y="5476"/>
                  </a:lnTo>
                  <a:lnTo>
                    <a:pt x="8802" y="5407"/>
                  </a:lnTo>
                  <a:lnTo>
                    <a:pt x="8803" y="5331"/>
                  </a:lnTo>
                  <a:lnTo>
                    <a:pt x="8803" y="5251"/>
                  </a:lnTo>
                  <a:lnTo>
                    <a:pt x="8803" y="5166"/>
                  </a:lnTo>
                  <a:lnTo>
                    <a:pt x="8803" y="5092"/>
                  </a:lnTo>
                  <a:lnTo>
                    <a:pt x="8802" y="5022"/>
                  </a:lnTo>
                  <a:lnTo>
                    <a:pt x="8800" y="4955"/>
                  </a:lnTo>
                  <a:lnTo>
                    <a:pt x="8798" y="4893"/>
                  </a:lnTo>
                  <a:lnTo>
                    <a:pt x="8795" y="4835"/>
                  </a:lnTo>
                  <a:lnTo>
                    <a:pt x="8792" y="4781"/>
                  </a:lnTo>
                  <a:lnTo>
                    <a:pt x="8788" y="4732"/>
                  </a:lnTo>
                  <a:lnTo>
                    <a:pt x="8782" y="4687"/>
                  </a:lnTo>
                  <a:lnTo>
                    <a:pt x="8920" y="4679"/>
                  </a:lnTo>
                  <a:lnTo>
                    <a:pt x="8919" y="4734"/>
                  </a:lnTo>
                  <a:lnTo>
                    <a:pt x="8918" y="4788"/>
                  </a:lnTo>
                  <a:lnTo>
                    <a:pt x="8917" y="4842"/>
                  </a:lnTo>
                  <a:lnTo>
                    <a:pt x="8916" y="4893"/>
                  </a:lnTo>
                  <a:lnTo>
                    <a:pt x="8915" y="4944"/>
                  </a:lnTo>
                  <a:lnTo>
                    <a:pt x="8915" y="4993"/>
                  </a:lnTo>
                  <a:lnTo>
                    <a:pt x="8915" y="5043"/>
                  </a:lnTo>
                  <a:lnTo>
                    <a:pt x="8915" y="5090"/>
                  </a:lnTo>
                  <a:lnTo>
                    <a:pt x="8919" y="5090"/>
                  </a:lnTo>
                  <a:lnTo>
                    <a:pt x="8933" y="5078"/>
                  </a:lnTo>
                  <a:lnTo>
                    <a:pt x="8947" y="5068"/>
                  </a:lnTo>
                  <a:lnTo>
                    <a:pt x="8960" y="5057"/>
                  </a:lnTo>
                  <a:lnTo>
                    <a:pt x="8975" y="5048"/>
                  </a:lnTo>
                  <a:lnTo>
                    <a:pt x="8989" y="5039"/>
                  </a:lnTo>
                  <a:lnTo>
                    <a:pt x="9004" y="5032"/>
                  </a:lnTo>
                  <a:lnTo>
                    <a:pt x="9018" y="5025"/>
                  </a:lnTo>
                  <a:lnTo>
                    <a:pt x="9033" y="5018"/>
                  </a:lnTo>
                  <a:lnTo>
                    <a:pt x="9048" y="5013"/>
                  </a:lnTo>
                  <a:lnTo>
                    <a:pt x="9064" y="5008"/>
                  </a:lnTo>
                  <a:lnTo>
                    <a:pt x="9078" y="5004"/>
                  </a:lnTo>
                  <a:lnTo>
                    <a:pt x="9094" y="5001"/>
                  </a:lnTo>
                  <a:lnTo>
                    <a:pt x="9110" y="4997"/>
                  </a:lnTo>
                  <a:lnTo>
                    <a:pt x="9126" y="4996"/>
                  </a:lnTo>
                  <a:lnTo>
                    <a:pt x="9142" y="4995"/>
                  </a:lnTo>
                  <a:lnTo>
                    <a:pt x="9157" y="4994"/>
                  </a:lnTo>
                  <a:lnTo>
                    <a:pt x="9186" y="4995"/>
                  </a:lnTo>
                  <a:lnTo>
                    <a:pt x="9213" y="4997"/>
                  </a:lnTo>
                  <a:lnTo>
                    <a:pt x="9237" y="5002"/>
                  </a:lnTo>
                  <a:lnTo>
                    <a:pt x="9262" y="5008"/>
                  </a:lnTo>
                  <a:lnTo>
                    <a:pt x="9284" y="5015"/>
                  </a:lnTo>
                  <a:lnTo>
                    <a:pt x="9304" y="5025"/>
                  </a:lnTo>
                  <a:lnTo>
                    <a:pt x="9323" y="5035"/>
                  </a:lnTo>
                  <a:lnTo>
                    <a:pt x="9340" y="5048"/>
                  </a:lnTo>
                  <a:lnTo>
                    <a:pt x="9347" y="5055"/>
                  </a:lnTo>
                  <a:lnTo>
                    <a:pt x="9354" y="5064"/>
                  </a:lnTo>
                  <a:lnTo>
                    <a:pt x="9362" y="5072"/>
                  </a:lnTo>
                  <a:lnTo>
                    <a:pt x="9368" y="5081"/>
                  </a:lnTo>
                  <a:lnTo>
                    <a:pt x="9373" y="5090"/>
                  </a:lnTo>
                  <a:lnTo>
                    <a:pt x="9380" y="5101"/>
                  </a:lnTo>
                  <a:lnTo>
                    <a:pt x="9384" y="5111"/>
                  </a:lnTo>
                  <a:lnTo>
                    <a:pt x="9388" y="5123"/>
                  </a:lnTo>
                  <a:lnTo>
                    <a:pt x="9392" y="5135"/>
                  </a:lnTo>
                  <a:lnTo>
                    <a:pt x="9395" y="5148"/>
                  </a:lnTo>
                  <a:lnTo>
                    <a:pt x="9399" y="5162"/>
                  </a:lnTo>
                  <a:lnTo>
                    <a:pt x="9401" y="5175"/>
                  </a:lnTo>
                  <a:lnTo>
                    <a:pt x="9403" y="5190"/>
                  </a:lnTo>
                  <a:lnTo>
                    <a:pt x="9404" y="5206"/>
                  </a:lnTo>
                  <a:lnTo>
                    <a:pt x="9405" y="5222"/>
                  </a:lnTo>
                  <a:lnTo>
                    <a:pt x="9405" y="5238"/>
                  </a:lnTo>
                  <a:lnTo>
                    <a:pt x="9405" y="5242"/>
                  </a:lnTo>
                  <a:lnTo>
                    <a:pt x="9405" y="5247"/>
                  </a:lnTo>
                  <a:lnTo>
                    <a:pt x="9405" y="5252"/>
                  </a:lnTo>
                  <a:lnTo>
                    <a:pt x="9404" y="5259"/>
                  </a:lnTo>
                  <a:lnTo>
                    <a:pt x="9404" y="5266"/>
                  </a:lnTo>
                  <a:lnTo>
                    <a:pt x="9404" y="5274"/>
                  </a:lnTo>
                  <a:lnTo>
                    <a:pt x="9404" y="5283"/>
                  </a:lnTo>
                  <a:lnTo>
                    <a:pt x="9403" y="5292"/>
                  </a:lnTo>
                  <a:lnTo>
                    <a:pt x="9403" y="5303"/>
                  </a:lnTo>
                  <a:lnTo>
                    <a:pt x="9403" y="5312"/>
                  </a:lnTo>
                  <a:lnTo>
                    <a:pt x="9402" y="5321"/>
                  </a:lnTo>
                  <a:lnTo>
                    <a:pt x="9402" y="5330"/>
                  </a:lnTo>
                  <a:lnTo>
                    <a:pt x="9402" y="5339"/>
                  </a:lnTo>
                  <a:lnTo>
                    <a:pt x="9402" y="5347"/>
                  </a:lnTo>
                  <a:lnTo>
                    <a:pt x="9402" y="5355"/>
                  </a:lnTo>
                  <a:lnTo>
                    <a:pt x="9402" y="5363"/>
                  </a:lnTo>
                  <a:lnTo>
                    <a:pt x="9402" y="5391"/>
                  </a:lnTo>
                  <a:lnTo>
                    <a:pt x="9402" y="5424"/>
                  </a:lnTo>
                  <a:lnTo>
                    <a:pt x="9402" y="5461"/>
                  </a:lnTo>
                  <a:lnTo>
                    <a:pt x="9403" y="5502"/>
                  </a:lnTo>
                  <a:lnTo>
                    <a:pt x="9403" y="5547"/>
                  </a:lnTo>
                  <a:lnTo>
                    <a:pt x="9404" y="5597"/>
                  </a:lnTo>
                  <a:lnTo>
                    <a:pt x="9404" y="5650"/>
                  </a:lnTo>
                  <a:lnTo>
                    <a:pt x="9405" y="5708"/>
                  </a:lnTo>
                  <a:close/>
                  <a:moveTo>
                    <a:pt x="8543" y="5511"/>
                  </a:moveTo>
                  <a:lnTo>
                    <a:pt x="8542" y="5524"/>
                  </a:lnTo>
                  <a:lnTo>
                    <a:pt x="8542" y="5536"/>
                  </a:lnTo>
                  <a:lnTo>
                    <a:pt x="8540" y="5549"/>
                  </a:lnTo>
                  <a:lnTo>
                    <a:pt x="8539" y="5561"/>
                  </a:lnTo>
                  <a:lnTo>
                    <a:pt x="8536" y="5572"/>
                  </a:lnTo>
                  <a:lnTo>
                    <a:pt x="8534" y="5583"/>
                  </a:lnTo>
                  <a:lnTo>
                    <a:pt x="8530" y="5593"/>
                  </a:lnTo>
                  <a:lnTo>
                    <a:pt x="8526" y="5604"/>
                  </a:lnTo>
                  <a:lnTo>
                    <a:pt x="8521" y="5613"/>
                  </a:lnTo>
                  <a:lnTo>
                    <a:pt x="8517" y="5623"/>
                  </a:lnTo>
                  <a:lnTo>
                    <a:pt x="8511" y="5631"/>
                  </a:lnTo>
                  <a:lnTo>
                    <a:pt x="8505" y="5641"/>
                  </a:lnTo>
                  <a:lnTo>
                    <a:pt x="8498" y="5648"/>
                  </a:lnTo>
                  <a:lnTo>
                    <a:pt x="8492" y="5655"/>
                  </a:lnTo>
                  <a:lnTo>
                    <a:pt x="8483" y="5663"/>
                  </a:lnTo>
                  <a:lnTo>
                    <a:pt x="8475" y="5670"/>
                  </a:lnTo>
                  <a:lnTo>
                    <a:pt x="8466" y="5677"/>
                  </a:lnTo>
                  <a:lnTo>
                    <a:pt x="8457" y="5683"/>
                  </a:lnTo>
                  <a:lnTo>
                    <a:pt x="8447" y="5688"/>
                  </a:lnTo>
                  <a:lnTo>
                    <a:pt x="8437" y="5693"/>
                  </a:lnTo>
                  <a:lnTo>
                    <a:pt x="8415" y="5703"/>
                  </a:lnTo>
                  <a:lnTo>
                    <a:pt x="8390" y="5710"/>
                  </a:lnTo>
                  <a:lnTo>
                    <a:pt x="8364" y="5716"/>
                  </a:lnTo>
                  <a:lnTo>
                    <a:pt x="8336" y="5720"/>
                  </a:lnTo>
                  <a:lnTo>
                    <a:pt x="8305" y="5722"/>
                  </a:lnTo>
                  <a:lnTo>
                    <a:pt x="8273" y="5723"/>
                  </a:lnTo>
                  <a:lnTo>
                    <a:pt x="8242" y="5723"/>
                  </a:lnTo>
                  <a:lnTo>
                    <a:pt x="8214" y="5722"/>
                  </a:lnTo>
                  <a:lnTo>
                    <a:pt x="8184" y="5720"/>
                  </a:lnTo>
                  <a:lnTo>
                    <a:pt x="8157" y="5717"/>
                  </a:lnTo>
                  <a:lnTo>
                    <a:pt x="8128" y="5713"/>
                  </a:lnTo>
                  <a:lnTo>
                    <a:pt x="8102" y="5709"/>
                  </a:lnTo>
                  <a:lnTo>
                    <a:pt x="8074" y="5705"/>
                  </a:lnTo>
                  <a:lnTo>
                    <a:pt x="8048" y="5699"/>
                  </a:lnTo>
                  <a:lnTo>
                    <a:pt x="8071" y="5592"/>
                  </a:lnTo>
                  <a:lnTo>
                    <a:pt x="8094" y="5601"/>
                  </a:lnTo>
                  <a:lnTo>
                    <a:pt x="8120" y="5608"/>
                  </a:lnTo>
                  <a:lnTo>
                    <a:pt x="8144" y="5614"/>
                  </a:lnTo>
                  <a:lnTo>
                    <a:pt x="8169" y="5620"/>
                  </a:lnTo>
                  <a:lnTo>
                    <a:pt x="8196" y="5624"/>
                  </a:lnTo>
                  <a:lnTo>
                    <a:pt x="8222" y="5626"/>
                  </a:lnTo>
                  <a:lnTo>
                    <a:pt x="8248" y="5628"/>
                  </a:lnTo>
                  <a:lnTo>
                    <a:pt x="8276" y="5629"/>
                  </a:lnTo>
                  <a:lnTo>
                    <a:pt x="8295" y="5628"/>
                  </a:lnTo>
                  <a:lnTo>
                    <a:pt x="8313" y="5627"/>
                  </a:lnTo>
                  <a:lnTo>
                    <a:pt x="8329" y="5626"/>
                  </a:lnTo>
                  <a:lnTo>
                    <a:pt x="8345" y="5623"/>
                  </a:lnTo>
                  <a:lnTo>
                    <a:pt x="8359" y="5620"/>
                  </a:lnTo>
                  <a:lnTo>
                    <a:pt x="8373" y="5617"/>
                  </a:lnTo>
                  <a:lnTo>
                    <a:pt x="8384" y="5611"/>
                  </a:lnTo>
                  <a:lnTo>
                    <a:pt x="8395" y="5606"/>
                  </a:lnTo>
                  <a:lnTo>
                    <a:pt x="8404" y="5601"/>
                  </a:lnTo>
                  <a:lnTo>
                    <a:pt x="8412" y="5593"/>
                  </a:lnTo>
                  <a:lnTo>
                    <a:pt x="8419" y="5586"/>
                  </a:lnTo>
                  <a:lnTo>
                    <a:pt x="8424" y="5578"/>
                  </a:lnTo>
                  <a:lnTo>
                    <a:pt x="8428" y="5569"/>
                  </a:lnTo>
                  <a:lnTo>
                    <a:pt x="8432" y="5560"/>
                  </a:lnTo>
                  <a:lnTo>
                    <a:pt x="8434" y="5549"/>
                  </a:lnTo>
                  <a:lnTo>
                    <a:pt x="8434" y="5539"/>
                  </a:lnTo>
                  <a:lnTo>
                    <a:pt x="8434" y="5528"/>
                  </a:lnTo>
                  <a:lnTo>
                    <a:pt x="8432" y="5518"/>
                  </a:lnTo>
                  <a:lnTo>
                    <a:pt x="8429" y="5508"/>
                  </a:lnTo>
                  <a:lnTo>
                    <a:pt x="8425" y="5500"/>
                  </a:lnTo>
                  <a:lnTo>
                    <a:pt x="8420" y="5491"/>
                  </a:lnTo>
                  <a:lnTo>
                    <a:pt x="8415" y="5484"/>
                  </a:lnTo>
                  <a:lnTo>
                    <a:pt x="8407" y="5476"/>
                  </a:lnTo>
                  <a:lnTo>
                    <a:pt x="8399" y="5469"/>
                  </a:lnTo>
                  <a:lnTo>
                    <a:pt x="8389" y="5463"/>
                  </a:lnTo>
                  <a:lnTo>
                    <a:pt x="8379" y="5456"/>
                  </a:lnTo>
                  <a:lnTo>
                    <a:pt x="8366" y="5449"/>
                  </a:lnTo>
                  <a:lnTo>
                    <a:pt x="8353" y="5442"/>
                  </a:lnTo>
                  <a:lnTo>
                    <a:pt x="8337" y="5434"/>
                  </a:lnTo>
                  <a:lnTo>
                    <a:pt x="8320" y="5427"/>
                  </a:lnTo>
                  <a:lnTo>
                    <a:pt x="8302" y="5420"/>
                  </a:lnTo>
                  <a:lnTo>
                    <a:pt x="8282" y="5412"/>
                  </a:lnTo>
                  <a:lnTo>
                    <a:pt x="8258" y="5402"/>
                  </a:lnTo>
                  <a:lnTo>
                    <a:pt x="8235" y="5391"/>
                  </a:lnTo>
                  <a:lnTo>
                    <a:pt x="8212" y="5382"/>
                  </a:lnTo>
                  <a:lnTo>
                    <a:pt x="8193" y="5372"/>
                  </a:lnTo>
                  <a:lnTo>
                    <a:pt x="8176" y="5362"/>
                  </a:lnTo>
                  <a:lnTo>
                    <a:pt x="8160" y="5352"/>
                  </a:lnTo>
                  <a:lnTo>
                    <a:pt x="8145" y="5343"/>
                  </a:lnTo>
                  <a:lnTo>
                    <a:pt x="8132" y="5333"/>
                  </a:lnTo>
                  <a:lnTo>
                    <a:pt x="8117" y="5319"/>
                  </a:lnTo>
                  <a:lnTo>
                    <a:pt x="8103" y="5304"/>
                  </a:lnTo>
                  <a:lnTo>
                    <a:pt x="8091" y="5288"/>
                  </a:lnTo>
                  <a:lnTo>
                    <a:pt x="8082" y="5271"/>
                  </a:lnTo>
                  <a:lnTo>
                    <a:pt x="8074" y="5254"/>
                  </a:lnTo>
                  <a:lnTo>
                    <a:pt x="8069" y="5236"/>
                  </a:lnTo>
                  <a:lnTo>
                    <a:pt x="8067" y="5227"/>
                  </a:lnTo>
                  <a:lnTo>
                    <a:pt x="8065" y="5217"/>
                  </a:lnTo>
                  <a:lnTo>
                    <a:pt x="8065" y="5208"/>
                  </a:lnTo>
                  <a:lnTo>
                    <a:pt x="8064" y="5198"/>
                  </a:lnTo>
                  <a:lnTo>
                    <a:pt x="8065" y="5178"/>
                  </a:lnTo>
                  <a:lnTo>
                    <a:pt x="8068" y="5158"/>
                  </a:lnTo>
                  <a:lnTo>
                    <a:pt x="8073" y="5140"/>
                  </a:lnTo>
                  <a:lnTo>
                    <a:pt x="8080" y="5122"/>
                  </a:lnTo>
                  <a:lnTo>
                    <a:pt x="8089" y="5104"/>
                  </a:lnTo>
                  <a:lnTo>
                    <a:pt x="8100" y="5088"/>
                  </a:lnTo>
                  <a:lnTo>
                    <a:pt x="8112" y="5072"/>
                  </a:lnTo>
                  <a:lnTo>
                    <a:pt x="8127" y="5056"/>
                  </a:lnTo>
                  <a:lnTo>
                    <a:pt x="8135" y="5049"/>
                  </a:lnTo>
                  <a:lnTo>
                    <a:pt x="8144" y="5043"/>
                  </a:lnTo>
                  <a:lnTo>
                    <a:pt x="8152" y="5036"/>
                  </a:lnTo>
                  <a:lnTo>
                    <a:pt x="8162" y="5031"/>
                  </a:lnTo>
                  <a:lnTo>
                    <a:pt x="8172" y="5026"/>
                  </a:lnTo>
                  <a:lnTo>
                    <a:pt x="8183" y="5021"/>
                  </a:lnTo>
                  <a:lnTo>
                    <a:pt x="8193" y="5016"/>
                  </a:lnTo>
                  <a:lnTo>
                    <a:pt x="8206" y="5012"/>
                  </a:lnTo>
                  <a:lnTo>
                    <a:pt x="8230" y="5006"/>
                  </a:lnTo>
                  <a:lnTo>
                    <a:pt x="8258" y="5002"/>
                  </a:lnTo>
                  <a:lnTo>
                    <a:pt x="8286" y="4998"/>
                  </a:lnTo>
                  <a:lnTo>
                    <a:pt x="8317" y="4997"/>
                  </a:lnTo>
                  <a:lnTo>
                    <a:pt x="8347" y="4997"/>
                  </a:lnTo>
                  <a:lnTo>
                    <a:pt x="8377" y="4998"/>
                  </a:lnTo>
                  <a:lnTo>
                    <a:pt x="8404" y="5001"/>
                  </a:lnTo>
                  <a:lnTo>
                    <a:pt x="8429" y="5003"/>
                  </a:lnTo>
                  <a:lnTo>
                    <a:pt x="8454" y="5006"/>
                  </a:lnTo>
                  <a:lnTo>
                    <a:pt x="8477" y="5009"/>
                  </a:lnTo>
                  <a:lnTo>
                    <a:pt x="8498" y="5013"/>
                  </a:lnTo>
                  <a:lnTo>
                    <a:pt x="8518" y="5018"/>
                  </a:lnTo>
                  <a:lnTo>
                    <a:pt x="8495" y="5123"/>
                  </a:lnTo>
                  <a:lnTo>
                    <a:pt x="8475" y="5115"/>
                  </a:lnTo>
                  <a:lnTo>
                    <a:pt x="8455" y="5109"/>
                  </a:lnTo>
                  <a:lnTo>
                    <a:pt x="8433" y="5104"/>
                  </a:lnTo>
                  <a:lnTo>
                    <a:pt x="8410" y="5099"/>
                  </a:lnTo>
                  <a:lnTo>
                    <a:pt x="8387" y="5096"/>
                  </a:lnTo>
                  <a:lnTo>
                    <a:pt x="8363" y="5094"/>
                  </a:lnTo>
                  <a:lnTo>
                    <a:pt x="8339" y="5092"/>
                  </a:lnTo>
                  <a:lnTo>
                    <a:pt x="8314" y="5092"/>
                  </a:lnTo>
                  <a:lnTo>
                    <a:pt x="8297" y="5092"/>
                  </a:lnTo>
                  <a:lnTo>
                    <a:pt x="8281" y="5093"/>
                  </a:lnTo>
                  <a:lnTo>
                    <a:pt x="8266" y="5094"/>
                  </a:lnTo>
                  <a:lnTo>
                    <a:pt x="8252" y="5096"/>
                  </a:lnTo>
                  <a:lnTo>
                    <a:pt x="8240" y="5099"/>
                  </a:lnTo>
                  <a:lnTo>
                    <a:pt x="8228" y="5103"/>
                  </a:lnTo>
                  <a:lnTo>
                    <a:pt x="8218" y="5107"/>
                  </a:lnTo>
                  <a:lnTo>
                    <a:pt x="8209" y="5112"/>
                  </a:lnTo>
                  <a:lnTo>
                    <a:pt x="8201" y="5117"/>
                  </a:lnTo>
                  <a:lnTo>
                    <a:pt x="8193" y="5124"/>
                  </a:lnTo>
                  <a:lnTo>
                    <a:pt x="8188" y="5130"/>
                  </a:lnTo>
                  <a:lnTo>
                    <a:pt x="8183" y="5137"/>
                  </a:lnTo>
                  <a:lnTo>
                    <a:pt x="8179" y="5145"/>
                  </a:lnTo>
                  <a:lnTo>
                    <a:pt x="8177" y="5153"/>
                  </a:lnTo>
                  <a:lnTo>
                    <a:pt x="8175" y="5163"/>
                  </a:lnTo>
                  <a:lnTo>
                    <a:pt x="8175" y="5172"/>
                  </a:lnTo>
                  <a:lnTo>
                    <a:pt x="8175" y="5182"/>
                  </a:lnTo>
                  <a:lnTo>
                    <a:pt x="8177" y="5191"/>
                  </a:lnTo>
                  <a:lnTo>
                    <a:pt x="8179" y="5201"/>
                  </a:lnTo>
                  <a:lnTo>
                    <a:pt x="8182" y="5209"/>
                  </a:lnTo>
                  <a:lnTo>
                    <a:pt x="8186" y="5217"/>
                  </a:lnTo>
                  <a:lnTo>
                    <a:pt x="8191" y="5225"/>
                  </a:lnTo>
                  <a:lnTo>
                    <a:pt x="8198" y="5231"/>
                  </a:lnTo>
                  <a:lnTo>
                    <a:pt x="8205" y="5237"/>
                  </a:lnTo>
                  <a:lnTo>
                    <a:pt x="8215" y="5245"/>
                  </a:lnTo>
                  <a:lnTo>
                    <a:pt x="8225" y="5251"/>
                  </a:lnTo>
                  <a:lnTo>
                    <a:pt x="8237" y="5259"/>
                  </a:lnTo>
                  <a:lnTo>
                    <a:pt x="8251" y="5266"/>
                  </a:lnTo>
                  <a:lnTo>
                    <a:pt x="8267" y="5273"/>
                  </a:lnTo>
                  <a:lnTo>
                    <a:pt x="8286" y="5282"/>
                  </a:lnTo>
                  <a:lnTo>
                    <a:pt x="8305" y="5290"/>
                  </a:lnTo>
                  <a:lnTo>
                    <a:pt x="8327" y="5299"/>
                  </a:lnTo>
                  <a:lnTo>
                    <a:pt x="8352" y="5308"/>
                  </a:lnTo>
                  <a:lnTo>
                    <a:pt x="8374" y="5317"/>
                  </a:lnTo>
                  <a:lnTo>
                    <a:pt x="8394" y="5327"/>
                  </a:lnTo>
                  <a:lnTo>
                    <a:pt x="8413" y="5336"/>
                  </a:lnTo>
                  <a:lnTo>
                    <a:pt x="8431" y="5346"/>
                  </a:lnTo>
                  <a:lnTo>
                    <a:pt x="8445" y="5355"/>
                  </a:lnTo>
                  <a:lnTo>
                    <a:pt x="8460" y="5365"/>
                  </a:lnTo>
                  <a:lnTo>
                    <a:pt x="8473" y="5374"/>
                  </a:lnTo>
                  <a:lnTo>
                    <a:pt x="8490" y="5389"/>
                  </a:lnTo>
                  <a:lnTo>
                    <a:pt x="8503" y="5404"/>
                  </a:lnTo>
                  <a:lnTo>
                    <a:pt x="8516" y="5421"/>
                  </a:lnTo>
                  <a:lnTo>
                    <a:pt x="8525" y="5436"/>
                  </a:lnTo>
                  <a:lnTo>
                    <a:pt x="8533" y="5454"/>
                  </a:lnTo>
                  <a:lnTo>
                    <a:pt x="8539" y="5472"/>
                  </a:lnTo>
                  <a:lnTo>
                    <a:pt x="8540" y="5482"/>
                  </a:lnTo>
                  <a:lnTo>
                    <a:pt x="8542" y="5491"/>
                  </a:lnTo>
                  <a:lnTo>
                    <a:pt x="8542" y="5501"/>
                  </a:lnTo>
                  <a:lnTo>
                    <a:pt x="8543" y="5511"/>
                  </a:lnTo>
                  <a:close/>
                  <a:moveTo>
                    <a:pt x="7714" y="5567"/>
                  </a:moveTo>
                  <a:lnTo>
                    <a:pt x="7713" y="5540"/>
                  </a:lnTo>
                  <a:lnTo>
                    <a:pt x="7712" y="5513"/>
                  </a:lnTo>
                  <a:lnTo>
                    <a:pt x="7712" y="5487"/>
                  </a:lnTo>
                  <a:lnTo>
                    <a:pt x="7711" y="5463"/>
                  </a:lnTo>
                  <a:lnTo>
                    <a:pt x="7711" y="5438"/>
                  </a:lnTo>
                  <a:lnTo>
                    <a:pt x="7711" y="5414"/>
                  </a:lnTo>
                  <a:lnTo>
                    <a:pt x="7710" y="5391"/>
                  </a:lnTo>
                  <a:lnTo>
                    <a:pt x="7710" y="5369"/>
                  </a:lnTo>
                  <a:lnTo>
                    <a:pt x="7677" y="5369"/>
                  </a:lnTo>
                  <a:lnTo>
                    <a:pt x="7646" y="5370"/>
                  </a:lnTo>
                  <a:lnTo>
                    <a:pt x="7617" y="5372"/>
                  </a:lnTo>
                  <a:lnTo>
                    <a:pt x="7590" y="5374"/>
                  </a:lnTo>
                  <a:lnTo>
                    <a:pt x="7566" y="5376"/>
                  </a:lnTo>
                  <a:lnTo>
                    <a:pt x="7542" y="5381"/>
                  </a:lnTo>
                  <a:lnTo>
                    <a:pt x="7521" y="5385"/>
                  </a:lnTo>
                  <a:lnTo>
                    <a:pt x="7502" y="5389"/>
                  </a:lnTo>
                  <a:lnTo>
                    <a:pt x="7489" y="5394"/>
                  </a:lnTo>
                  <a:lnTo>
                    <a:pt x="7475" y="5400"/>
                  </a:lnTo>
                  <a:lnTo>
                    <a:pt x="7462" y="5405"/>
                  </a:lnTo>
                  <a:lnTo>
                    <a:pt x="7451" y="5411"/>
                  </a:lnTo>
                  <a:lnTo>
                    <a:pt x="7440" y="5419"/>
                  </a:lnTo>
                  <a:lnTo>
                    <a:pt x="7430" y="5426"/>
                  </a:lnTo>
                  <a:lnTo>
                    <a:pt x="7421" y="5433"/>
                  </a:lnTo>
                  <a:lnTo>
                    <a:pt x="7413" y="5442"/>
                  </a:lnTo>
                  <a:lnTo>
                    <a:pt x="7407" y="5451"/>
                  </a:lnTo>
                  <a:lnTo>
                    <a:pt x="7400" y="5461"/>
                  </a:lnTo>
                  <a:lnTo>
                    <a:pt x="7395" y="5470"/>
                  </a:lnTo>
                  <a:lnTo>
                    <a:pt x="7391" y="5481"/>
                  </a:lnTo>
                  <a:lnTo>
                    <a:pt x="7388" y="5491"/>
                  </a:lnTo>
                  <a:lnTo>
                    <a:pt x="7386" y="5503"/>
                  </a:lnTo>
                  <a:lnTo>
                    <a:pt x="7384" y="5515"/>
                  </a:lnTo>
                  <a:lnTo>
                    <a:pt x="7383" y="5528"/>
                  </a:lnTo>
                  <a:lnTo>
                    <a:pt x="7384" y="5540"/>
                  </a:lnTo>
                  <a:lnTo>
                    <a:pt x="7386" y="5551"/>
                  </a:lnTo>
                  <a:lnTo>
                    <a:pt x="7389" y="5562"/>
                  </a:lnTo>
                  <a:lnTo>
                    <a:pt x="7392" y="5571"/>
                  </a:lnTo>
                  <a:lnTo>
                    <a:pt x="7397" y="5580"/>
                  </a:lnTo>
                  <a:lnTo>
                    <a:pt x="7403" y="5588"/>
                  </a:lnTo>
                  <a:lnTo>
                    <a:pt x="7410" y="5595"/>
                  </a:lnTo>
                  <a:lnTo>
                    <a:pt x="7418" y="5602"/>
                  </a:lnTo>
                  <a:lnTo>
                    <a:pt x="7428" y="5608"/>
                  </a:lnTo>
                  <a:lnTo>
                    <a:pt x="7438" y="5612"/>
                  </a:lnTo>
                  <a:lnTo>
                    <a:pt x="7450" y="5617"/>
                  </a:lnTo>
                  <a:lnTo>
                    <a:pt x="7462" y="5621"/>
                  </a:lnTo>
                  <a:lnTo>
                    <a:pt x="7476" y="5623"/>
                  </a:lnTo>
                  <a:lnTo>
                    <a:pt x="7491" y="5625"/>
                  </a:lnTo>
                  <a:lnTo>
                    <a:pt x="7507" y="5626"/>
                  </a:lnTo>
                  <a:lnTo>
                    <a:pt x="7524" y="5626"/>
                  </a:lnTo>
                  <a:lnTo>
                    <a:pt x="7552" y="5626"/>
                  </a:lnTo>
                  <a:lnTo>
                    <a:pt x="7579" y="5623"/>
                  </a:lnTo>
                  <a:lnTo>
                    <a:pt x="7606" y="5619"/>
                  </a:lnTo>
                  <a:lnTo>
                    <a:pt x="7631" y="5611"/>
                  </a:lnTo>
                  <a:lnTo>
                    <a:pt x="7654" y="5603"/>
                  </a:lnTo>
                  <a:lnTo>
                    <a:pt x="7675" y="5593"/>
                  </a:lnTo>
                  <a:lnTo>
                    <a:pt x="7686" y="5587"/>
                  </a:lnTo>
                  <a:lnTo>
                    <a:pt x="7695" y="5581"/>
                  </a:lnTo>
                  <a:lnTo>
                    <a:pt x="7705" y="5574"/>
                  </a:lnTo>
                  <a:lnTo>
                    <a:pt x="7714" y="5567"/>
                  </a:lnTo>
                  <a:close/>
                  <a:moveTo>
                    <a:pt x="7843" y="5708"/>
                  </a:moveTo>
                  <a:lnTo>
                    <a:pt x="7729" y="5712"/>
                  </a:lnTo>
                  <a:lnTo>
                    <a:pt x="7727" y="5703"/>
                  </a:lnTo>
                  <a:lnTo>
                    <a:pt x="7725" y="5694"/>
                  </a:lnTo>
                  <a:lnTo>
                    <a:pt x="7724" y="5686"/>
                  </a:lnTo>
                  <a:lnTo>
                    <a:pt x="7722" y="5678"/>
                  </a:lnTo>
                  <a:lnTo>
                    <a:pt x="7721" y="5669"/>
                  </a:lnTo>
                  <a:lnTo>
                    <a:pt x="7721" y="5661"/>
                  </a:lnTo>
                  <a:lnTo>
                    <a:pt x="7719" y="5652"/>
                  </a:lnTo>
                  <a:lnTo>
                    <a:pt x="7719" y="5645"/>
                  </a:lnTo>
                  <a:lnTo>
                    <a:pt x="7713" y="5645"/>
                  </a:lnTo>
                  <a:lnTo>
                    <a:pt x="7702" y="5654"/>
                  </a:lnTo>
                  <a:lnTo>
                    <a:pt x="7689" y="5664"/>
                  </a:lnTo>
                  <a:lnTo>
                    <a:pt x="7676" y="5672"/>
                  </a:lnTo>
                  <a:lnTo>
                    <a:pt x="7664" y="5680"/>
                  </a:lnTo>
                  <a:lnTo>
                    <a:pt x="7650" y="5687"/>
                  </a:lnTo>
                  <a:lnTo>
                    <a:pt x="7636" y="5694"/>
                  </a:lnTo>
                  <a:lnTo>
                    <a:pt x="7621" y="5700"/>
                  </a:lnTo>
                  <a:lnTo>
                    <a:pt x="7607" y="5706"/>
                  </a:lnTo>
                  <a:lnTo>
                    <a:pt x="7592" y="5710"/>
                  </a:lnTo>
                  <a:lnTo>
                    <a:pt x="7575" y="5714"/>
                  </a:lnTo>
                  <a:lnTo>
                    <a:pt x="7559" y="5718"/>
                  </a:lnTo>
                  <a:lnTo>
                    <a:pt x="7542" y="5721"/>
                  </a:lnTo>
                  <a:lnTo>
                    <a:pt x="7525" y="5723"/>
                  </a:lnTo>
                  <a:lnTo>
                    <a:pt x="7507" y="5725"/>
                  </a:lnTo>
                  <a:lnTo>
                    <a:pt x="7489" y="5726"/>
                  </a:lnTo>
                  <a:lnTo>
                    <a:pt x="7470" y="5726"/>
                  </a:lnTo>
                  <a:lnTo>
                    <a:pt x="7449" y="5725"/>
                  </a:lnTo>
                  <a:lnTo>
                    <a:pt x="7429" y="5723"/>
                  </a:lnTo>
                  <a:lnTo>
                    <a:pt x="7410" y="5719"/>
                  </a:lnTo>
                  <a:lnTo>
                    <a:pt x="7392" y="5713"/>
                  </a:lnTo>
                  <a:lnTo>
                    <a:pt x="7374" y="5707"/>
                  </a:lnTo>
                  <a:lnTo>
                    <a:pt x="7357" y="5699"/>
                  </a:lnTo>
                  <a:lnTo>
                    <a:pt x="7341" y="5688"/>
                  </a:lnTo>
                  <a:lnTo>
                    <a:pt x="7325" y="5677"/>
                  </a:lnTo>
                  <a:lnTo>
                    <a:pt x="7318" y="5670"/>
                  </a:lnTo>
                  <a:lnTo>
                    <a:pt x="7312" y="5664"/>
                  </a:lnTo>
                  <a:lnTo>
                    <a:pt x="7305" y="5658"/>
                  </a:lnTo>
                  <a:lnTo>
                    <a:pt x="7299" y="5650"/>
                  </a:lnTo>
                  <a:lnTo>
                    <a:pt x="7289" y="5634"/>
                  </a:lnTo>
                  <a:lnTo>
                    <a:pt x="7280" y="5618"/>
                  </a:lnTo>
                  <a:lnTo>
                    <a:pt x="7274" y="5600"/>
                  </a:lnTo>
                  <a:lnTo>
                    <a:pt x="7269" y="5580"/>
                  </a:lnTo>
                  <a:lnTo>
                    <a:pt x="7266" y="5560"/>
                  </a:lnTo>
                  <a:lnTo>
                    <a:pt x="7265" y="5538"/>
                  </a:lnTo>
                  <a:lnTo>
                    <a:pt x="7265" y="5524"/>
                  </a:lnTo>
                  <a:lnTo>
                    <a:pt x="7266" y="5510"/>
                  </a:lnTo>
                  <a:lnTo>
                    <a:pt x="7269" y="5496"/>
                  </a:lnTo>
                  <a:lnTo>
                    <a:pt x="7272" y="5484"/>
                  </a:lnTo>
                  <a:lnTo>
                    <a:pt x="7275" y="5472"/>
                  </a:lnTo>
                  <a:lnTo>
                    <a:pt x="7279" y="5460"/>
                  </a:lnTo>
                  <a:lnTo>
                    <a:pt x="7283" y="5448"/>
                  </a:lnTo>
                  <a:lnTo>
                    <a:pt x="7289" y="5436"/>
                  </a:lnTo>
                  <a:lnTo>
                    <a:pt x="7295" y="5426"/>
                  </a:lnTo>
                  <a:lnTo>
                    <a:pt x="7302" y="5414"/>
                  </a:lnTo>
                  <a:lnTo>
                    <a:pt x="7310" y="5404"/>
                  </a:lnTo>
                  <a:lnTo>
                    <a:pt x="7318" y="5394"/>
                  </a:lnTo>
                  <a:lnTo>
                    <a:pt x="7328" y="5385"/>
                  </a:lnTo>
                  <a:lnTo>
                    <a:pt x="7338" y="5375"/>
                  </a:lnTo>
                  <a:lnTo>
                    <a:pt x="7349" y="5366"/>
                  </a:lnTo>
                  <a:lnTo>
                    <a:pt x="7360" y="5357"/>
                  </a:lnTo>
                  <a:lnTo>
                    <a:pt x="7372" y="5349"/>
                  </a:lnTo>
                  <a:lnTo>
                    <a:pt x="7386" y="5342"/>
                  </a:lnTo>
                  <a:lnTo>
                    <a:pt x="7401" y="5334"/>
                  </a:lnTo>
                  <a:lnTo>
                    <a:pt x="7417" y="5328"/>
                  </a:lnTo>
                  <a:lnTo>
                    <a:pt x="7434" y="5322"/>
                  </a:lnTo>
                  <a:lnTo>
                    <a:pt x="7453" y="5315"/>
                  </a:lnTo>
                  <a:lnTo>
                    <a:pt x="7473" y="5311"/>
                  </a:lnTo>
                  <a:lnTo>
                    <a:pt x="7494" y="5306"/>
                  </a:lnTo>
                  <a:lnTo>
                    <a:pt x="7517" y="5302"/>
                  </a:lnTo>
                  <a:lnTo>
                    <a:pt x="7540" y="5297"/>
                  </a:lnTo>
                  <a:lnTo>
                    <a:pt x="7566" y="5294"/>
                  </a:lnTo>
                  <a:lnTo>
                    <a:pt x="7592" y="5292"/>
                  </a:lnTo>
                  <a:lnTo>
                    <a:pt x="7619" y="5290"/>
                  </a:lnTo>
                  <a:lnTo>
                    <a:pt x="7649" y="5288"/>
                  </a:lnTo>
                  <a:lnTo>
                    <a:pt x="7679" y="5287"/>
                  </a:lnTo>
                  <a:lnTo>
                    <a:pt x="7710" y="5286"/>
                  </a:lnTo>
                  <a:lnTo>
                    <a:pt x="7711" y="5282"/>
                  </a:lnTo>
                  <a:lnTo>
                    <a:pt x="7711" y="5277"/>
                  </a:lnTo>
                  <a:lnTo>
                    <a:pt x="7712" y="5272"/>
                  </a:lnTo>
                  <a:lnTo>
                    <a:pt x="7712" y="5268"/>
                  </a:lnTo>
                  <a:lnTo>
                    <a:pt x="7712" y="5263"/>
                  </a:lnTo>
                  <a:lnTo>
                    <a:pt x="7712" y="5257"/>
                  </a:lnTo>
                  <a:lnTo>
                    <a:pt x="7712" y="5252"/>
                  </a:lnTo>
                  <a:lnTo>
                    <a:pt x="7713" y="5246"/>
                  </a:lnTo>
                  <a:lnTo>
                    <a:pt x="7712" y="5225"/>
                  </a:lnTo>
                  <a:lnTo>
                    <a:pt x="7710" y="5205"/>
                  </a:lnTo>
                  <a:lnTo>
                    <a:pt x="7706" y="5188"/>
                  </a:lnTo>
                  <a:lnTo>
                    <a:pt x="7700" y="5172"/>
                  </a:lnTo>
                  <a:lnTo>
                    <a:pt x="7694" y="5157"/>
                  </a:lnTo>
                  <a:lnTo>
                    <a:pt x="7686" y="5146"/>
                  </a:lnTo>
                  <a:lnTo>
                    <a:pt x="7682" y="5141"/>
                  </a:lnTo>
                  <a:lnTo>
                    <a:pt x="7676" y="5135"/>
                  </a:lnTo>
                  <a:lnTo>
                    <a:pt x="7671" y="5131"/>
                  </a:lnTo>
                  <a:lnTo>
                    <a:pt x="7665" y="5127"/>
                  </a:lnTo>
                  <a:lnTo>
                    <a:pt x="7652" y="5121"/>
                  </a:lnTo>
                  <a:lnTo>
                    <a:pt x="7638" y="5114"/>
                  </a:lnTo>
                  <a:lnTo>
                    <a:pt x="7623" y="5109"/>
                  </a:lnTo>
                  <a:lnTo>
                    <a:pt x="7606" y="5105"/>
                  </a:lnTo>
                  <a:lnTo>
                    <a:pt x="7587" y="5102"/>
                  </a:lnTo>
                  <a:lnTo>
                    <a:pt x="7566" y="5099"/>
                  </a:lnTo>
                  <a:lnTo>
                    <a:pt x="7545" y="5098"/>
                  </a:lnTo>
                  <a:lnTo>
                    <a:pt x="7520" y="5097"/>
                  </a:lnTo>
                  <a:lnTo>
                    <a:pt x="7492" y="5097"/>
                  </a:lnTo>
                  <a:lnTo>
                    <a:pt x="7465" y="5099"/>
                  </a:lnTo>
                  <a:lnTo>
                    <a:pt x="7436" y="5102"/>
                  </a:lnTo>
                  <a:lnTo>
                    <a:pt x="7408" y="5105"/>
                  </a:lnTo>
                  <a:lnTo>
                    <a:pt x="7380" y="5109"/>
                  </a:lnTo>
                  <a:lnTo>
                    <a:pt x="7352" y="5113"/>
                  </a:lnTo>
                  <a:lnTo>
                    <a:pt x="7324" y="5120"/>
                  </a:lnTo>
                  <a:lnTo>
                    <a:pt x="7297" y="5126"/>
                  </a:lnTo>
                  <a:lnTo>
                    <a:pt x="7309" y="5026"/>
                  </a:lnTo>
                  <a:lnTo>
                    <a:pt x="7337" y="5018"/>
                  </a:lnTo>
                  <a:lnTo>
                    <a:pt x="7366" y="5012"/>
                  </a:lnTo>
                  <a:lnTo>
                    <a:pt x="7395" y="5007"/>
                  </a:lnTo>
                  <a:lnTo>
                    <a:pt x="7426" y="5003"/>
                  </a:lnTo>
                  <a:lnTo>
                    <a:pt x="7457" y="4998"/>
                  </a:lnTo>
                  <a:lnTo>
                    <a:pt x="7491" y="4996"/>
                  </a:lnTo>
                  <a:lnTo>
                    <a:pt x="7525" y="4995"/>
                  </a:lnTo>
                  <a:lnTo>
                    <a:pt x="7559" y="4994"/>
                  </a:lnTo>
                  <a:lnTo>
                    <a:pt x="7591" y="4995"/>
                  </a:lnTo>
                  <a:lnTo>
                    <a:pt x="7620" y="4997"/>
                  </a:lnTo>
                  <a:lnTo>
                    <a:pt x="7648" y="5002"/>
                  </a:lnTo>
                  <a:lnTo>
                    <a:pt x="7674" y="5008"/>
                  </a:lnTo>
                  <a:lnTo>
                    <a:pt x="7698" y="5015"/>
                  </a:lnTo>
                  <a:lnTo>
                    <a:pt x="7721" y="5025"/>
                  </a:lnTo>
                  <a:lnTo>
                    <a:pt x="7741" y="5035"/>
                  </a:lnTo>
                  <a:lnTo>
                    <a:pt x="7758" y="5048"/>
                  </a:lnTo>
                  <a:lnTo>
                    <a:pt x="7768" y="5054"/>
                  </a:lnTo>
                  <a:lnTo>
                    <a:pt x="7775" y="5063"/>
                  </a:lnTo>
                  <a:lnTo>
                    <a:pt x="7783" y="5070"/>
                  </a:lnTo>
                  <a:lnTo>
                    <a:pt x="7790" y="5079"/>
                  </a:lnTo>
                  <a:lnTo>
                    <a:pt x="7796" y="5089"/>
                  </a:lnTo>
                  <a:lnTo>
                    <a:pt x="7802" y="5098"/>
                  </a:lnTo>
                  <a:lnTo>
                    <a:pt x="7807" y="5109"/>
                  </a:lnTo>
                  <a:lnTo>
                    <a:pt x="7812" y="5120"/>
                  </a:lnTo>
                  <a:lnTo>
                    <a:pt x="7815" y="5131"/>
                  </a:lnTo>
                  <a:lnTo>
                    <a:pt x="7820" y="5144"/>
                  </a:lnTo>
                  <a:lnTo>
                    <a:pt x="7823" y="5156"/>
                  </a:lnTo>
                  <a:lnTo>
                    <a:pt x="7825" y="5170"/>
                  </a:lnTo>
                  <a:lnTo>
                    <a:pt x="7827" y="5184"/>
                  </a:lnTo>
                  <a:lnTo>
                    <a:pt x="7828" y="5198"/>
                  </a:lnTo>
                  <a:lnTo>
                    <a:pt x="7829" y="5214"/>
                  </a:lnTo>
                  <a:lnTo>
                    <a:pt x="7829" y="5229"/>
                  </a:lnTo>
                  <a:lnTo>
                    <a:pt x="7829" y="5238"/>
                  </a:lnTo>
                  <a:lnTo>
                    <a:pt x="7829" y="5250"/>
                  </a:lnTo>
                  <a:lnTo>
                    <a:pt x="7829" y="5263"/>
                  </a:lnTo>
                  <a:lnTo>
                    <a:pt x="7829" y="5277"/>
                  </a:lnTo>
                  <a:lnTo>
                    <a:pt x="7828" y="5294"/>
                  </a:lnTo>
                  <a:lnTo>
                    <a:pt x="7828" y="5312"/>
                  </a:lnTo>
                  <a:lnTo>
                    <a:pt x="7827" y="5332"/>
                  </a:lnTo>
                  <a:lnTo>
                    <a:pt x="7826" y="5353"/>
                  </a:lnTo>
                  <a:lnTo>
                    <a:pt x="7825" y="5374"/>
                  </a:lnTo>
                  <a:lnTo>
                    <a:pt x="7825" y="5394"/>
                  </a:lnTo>
                  <a:lnTo>
                    <a:pt x="7824" y="5412"/>
                  </a:lnTo>
                  <a:lnTo>
                    <a:pt x="7824" y="5428"/>
                  </a:lnTo>
                  <a:lnTo>
                    <a:pt x="7824" y="5442"/>
                  </a:lnTo>
                  <a:lnTo>
                    <a:pt x="7823" y="5454"/>
                  </a:lnTo>
                  <a:lnTo>
                    <a:pt x="7823" y="5464"/>
                  </a:lnTo>
                  <a:lnTo>
                    <a:pt x="7823" y="5472"/>
                  </a:lnTo>
                  <a:lnTo>
                    <a:pt x="7823" y="5505"/>
                  </a:lnTo>
                  <a:lnTo>
                    <a:pt x="7824" y="5536"/>
                  </a:lnTo>
                  <a:lnTo>
                    <a:pt x="7826" y="5568"/>
                  </a:lnTo>
                  <a:lnTo>
                    <a:pt x="7828" y="5598"/>
                  </a:lnTo>
                  <a:lnTo>
                    <a:pt x="7830" y="5626"/>
                  </a:lnTo>
                  <a:lnTo>
                    <a:pt x="7834" y="5654"/>
                  </a:lnTo>
                  <a:lnTo>
                    <a:pt x="7837" y="5682"/>
                  </a:lnTo>
                  <a:lnTo>
                    <a:pt x="7843" y="5708"/>
                  </a:lnTo>
                  <a:close/>
                  <a:moveTo>
                    <a:pt x="7161" y="4763"/>
                  </a:moveTo>
                  <a:lnTo>
                    <a:pt x="7160" y="4771"/>
                  </a:lnTo>
                  <a:lnTo>
                    <a:pt x="7158" y="4783"/>
                  </a:lnTo>
                  <a:lnTo>
                    <a:pt x="7155" y="4796"/>
                  </a:lnTo>
                  <a:lnTo>
                    <a:pt x="7151" y="4812"/>
                  </a:lnTo>
                  <a:lnTo>
                    <a:pt x="7139" y="4854"/>
                  </a:lnTo>
                  <a:lnTo>
                    <a:pt x="7121" y="4908"/>
                  </a:lnTo>
                  <a:lnTo>
                    <a:pt x="7100" y="4973"/>
                  </a:lnTo>
                  <a:lnTo>
                    <a:pt x="7073" y="5050"/>
                  </a:lnTo>
                  <a:lnTo>
                    <a:pt x="7041" y="5138"/>
                  </a:lnTo>
                  <a:lnTo>
                    <a:pt x="7004" y="5237"/>
                  </a:lnTo>
                  <a:lnTo>
                    <a:pt x="6967" y="5337"/>
                  </a:lnTo>
                  <a:lnTo>
                    <a:pt x="6936" y="5425"/>
                  </a:lnTo>
                  <a:lnTo>
                    <a:pt x="6908" y="5502"/>
                  </a:lnTo>
                  <a:lnTo>
                    <a:pt x="6886" y="5566"/>
                  </a:lnTo>
                  <a:lnTo>
                    <a:pt x="6869" y="5619"/>
                  </a:lnTo>
                  <a:lnTo>
                    <a:pt x="6857" y="5660"/>
                  </a:lnTo>
                  <a:lnTo>
                    <a:pt x="6852" y="5677"/>
                  </a:lnTo>
                  <a:lnTo>
                    <a:pt x="6849" y="5690"/>
                  </a:lnTo>
                  <a:lnTo>
                    <a:pt x="6848" y="5700"/>
                  </a:lnTo>
                  <a:lnTo>
                    <a:pt x="6847" y="5708"/>
                  </a:lnTo>
                  <a:lnTo>
                    <a:pt x="6753" y="5708"/>
                  </a:lnTo>
                  <a:lnTo>
                    <a:pt x="6752" y="5699"/>
                  </a:lnTo>
                  <a:lnTo>
                    <a:pt x="6751" y="5688"/>
                  </a:lnTo>
                  <a:lnTo>
                    <a:pt x="6749" y="5675"/>
                  </a:lnTo>
                  <a:lnTo>
                    <a:pt x="6746" y="5661"/>
                  </a:lnTo>
                  <a:lnTo>
                    <a:pt x="6737" y="5626"/>
                  </a:lnTo>
                  <a:lnTo>
                    <a:pt x="6724" y="5583"/>
                  </a:lnTo>
                  <a:lnTo>
                    <a:pt x="6708" y="5533"/>
                  </a:lnTo>
                  <a:lnTo>
                    <a:pt x="6689" y="5475"/>
                  </a:lnTo>
                  <a:lnTo>
                    <a:pt x="6666" y="5410"/>
                  </a:lnTo>
                  <a:lnTo>
                    <a:pt x="6639" y="5337"/>
                  </a:lnTo>
                  <a:lnTo>
                    <a:pt x="6609" y="5259"/>
                  </a:lnTo>
                  <a:lnTo>
                    <a:pt x="6584" y="5187"/>
                  </a:lnTo>
                  <a:lnTo>
                    <a:pt x="6561" y="5122"/>
                  </a:lnTo>
                  <a:lnTo>
                    <a:pt x="6542" y="5065"/>
                  </a:lnTo>
                  <a:lnTo>
                    <a:pt x="6526" y="5015"/>
                  </a:lnTo>
                  <a:lnTo>
                    <a:pt x="6513" y="4973"/>
                  </a:lnTo>
                  <a:lnTo>
                    <a:pt x="6504" y="4937"/>
                  </a:lnTo>
                  <a:lnTo>
                    <a:pt x="6497" y="4910"/>
                  </a:lnTo>
                  <a:lnTo>
                    <a:pt x="6489" y="4910"/>
                  </a:lnTo>
                  <a:lnTo>
                    <a:pt x="6484" y="4939"/>
                  </a:lnTo>
                  <a:lnTo>
                    <a:pt x="6475" y="4975"/>
                  </a:lnTo>
                  <a:lnTo>
                    <a:pt x="6464" y="5019"/>
                  </a:lnTo>
                  <a:lnTo>
                    <a:pt x="6450" y="5070"/>
                  </a:lnTo>
                  <a:lnTo>
                    <a:pt x="6433" y="5128"/>
                  </a:lnTo>
                  <a:lnTo>
                    <a:pt x="6413" y="5193"/>
                  </a:lnTo>
                  <a:lnTo>
                    <a:pt x="6390" y="5266"/>
                  </a:lnTo>
                  <a:lnTo>
                    <a:pt x="6364" y="5346"/>
                  </a:lnTo>
                  <a:lnTo>
                    <a:pt x="6339" y="5420"/>
                  </a:lnTo>
                  <a:lnTo>
                    <a:pt x="6318" y="5486"/>
                  </a:lnTo>
                  <a:lnTo>
                    <a:pt x="6300" y="5543"/>
                  </a:lnTo>
                  <a:lnTo>
                    <a:pt x="6287" y="5592"/>
                  </a:lnTo>
                  <a:lnTo>
                    <a:pt x="6275" y="5633"/>
                  </a:lnTo>
                  <a:lnTo>
                    <a:pt x="6267" y="5667"/>
                  </a:lnTo>
                  <a:lnTo>
                    <a:pt x="6263" y="5691"/>
                  </a:lnTo>
                  <a:lnTo>
                    <a:pt x="6260" y="5708"/>
                  </a:lnTo>
                  <a:lnTo>
                    <a:pt x="6167" y="5708"/>
                  </a:lnTo>
                  <a:lnTo>
                    <a:pt x="6166" y="5698"/>
                  </a:lnTo>
                  <a:lnTo>
                    <a:pt x="6164" y="5684"/>
                  </a:lnTo>
                  <a:lnTo>
                    <a:pt x="6160" y="5668"/>
                  </a:lnTo>
                  <a:lnTo>
                    <a:pt x="6156" y="5649"/>
                  </a:lnTo>
                  <a:lnTo>
                    <a:pt x="6145" y="5603"/>
                  </a:lnTo>
                  <a:lnTo>
                    <a:pt x="6128" y="5547"/>
                  </a:lnTo>
                  <a:lnTo>
                    <a:pt x="6107" y="5480"/>
                  </a:lnTo>
                  <a:lnTo>
                    <a:pt x="6080" y="5401"/>
                  </a:lnTo>
                  <a:lnTo>
                    <a:pt x="6049" y="5312"/>
                  </a:lnTo>
                  <a:lnTo>
                    <a:pt x="6013" y="5212"/>
                  </a:lnTo>
                  <a:lnTo>
                    <a:pt x="5977" y="5112"/>
                  </a:lnTo>
                  <a:lnTo>
                    <a:pt x="5945" y="5026"/>
                  </a:lnTo>
                  <a:lnTo>
                    <a:pt x="5919" y="4951"/>
                  </a:lnTo>
                  <a:lnTo>
                    <a:pt x="5898" y="4889"/>
                  </a:lnTo>
                  <a:lnTo>
                    <a:pt x="5881" y="4838"/>
                  </a:lnTo>
                  <a:lnTo>
                    <a:pt x="5869" y="4801"/>
                  </a:lnTo>
                  <a:lnTo>
                    <a:pt x="5861" y="4776"/>
                  </a:lnTo>
                  <a:lnTo>
                    <a:pt x="5859" y="4763"/>
                  </a:lnTo>
                  <a:lnTo>
                    <a:pt x="5997" y="4763"/>
                  </a:lnTo>
                  <a:lnTo>
                    <a:pt x="5999" y="4775"/>
                  </a:lnTo>
                  <a:lnTo>
                    <a:pt x="6004" y="4797"/>
                  </a:lnTo>
                  <a:lnTo>
                    <a:pt x="6013" y="4830"/>
                  </a:lnTo>
                  <a:lnTo>
                    <a:pt x="6025" y="4872"/>
                  </a:lnTo>
                  <a:lnTo>
                    <a:pt x="6040" y="4924"/>
                  </a:lnTo>
                  <a:lnTo>
                    <a:pt x="6059" y="4986"/>
                  </a:lnTo>
                  <a:lnTo>
                    <a:pt x="6081" y="5057"/>
                  </a:lnTo>
                  <a:lnTo>
                    <a:pt x="6108" y="5138"/>
                  </a:lnTo>
                  <a:lnTo>
                    <a:pt x="6133" y="5222"/>
                  </a:lnTo>
                  <a:lnTo>
                    <a:pt x="6155" y="5295"/>
                  </a:lnTo>
                  <a:lnTo>
                    <a:pt x="6174" y="5361"/>
                  </a:lnTo>
                  <a:lnTo>
                    <a:pt x="6190" y="5418"/>
                  </a:lnTo>
                  <a:lnTo>
                    <a:pt x="6201" y="5467"/>
                  </a:lnTo>
                  <a:lnTo>
                    <a:pt x="6210" y="5507"/>
                  </a:lnTo>
                  <a:lnTo>
                    <a:pt x="6213" y="5524"/>
                  </a:lnTo>
                  <a:lnTo>
                    <a:pt x="6215" y="5539"/>
                  </a:lnTo>
                  <a:lnTo>
                    <a:pt x="6217" y="5552"/>
                  </a:lnTo>
                  <a:lnTo>
                    <a:pt x="6217" y="5563"/>
                  </a:lnTo>
                  <a:lnTo>
                    <a:pt x="6225" y="5563"/>
                  </a:lnTo>
                  <a:lnTo>
                    <a:pt x="6226" y="5551"/>
                  </a:lnTo>
                  <a:lnTo>
                    <a:pt x="6227" y="5539"/>
                  </a:lnTo>
                  <a:lnTo>
                    <a:pt x="6229" y="5523"/>
                  </a:lnTo>
                  <a:lnTo>
                    <a:pt x="6232" y="5506"/>
                  </a:lnTo>
                  <a:lnTo>
                    <a:pt x="6240" y="5465"/>
                  </a:lnTo>
                  <a:lnTo>
                    <a:pt x="6253" y="5416"/>
                  </a:lnTo>
                  <a:lnTo>
                    <a:pt x="6269" y="5360"/>
                  </a:lnTo>
                  <a:lnTo>
                    <a:pt x="6288" y="5295"/>
                  </a:lnTo>
                  <a:lnTo>
                    <a:pt x="6311" y="5222"/>
                  </a:lnTo>
                  <a:lnTo>
                    <a:pt x="6337" y="5142"/>
                  </a:lnTo>
                  <a:lnTo>
                    <a:pt x="6363" y="5062"/>
                  </a:lnTo>
                  <a:lnTo>
                    <a:pt x="6386" y="4990"/>
                  </a:lnTo>
                  <a:lnTo>
                    <a:pt x="6405" y="4929"/>
                  </a:lnTo>
                  <a:lnTo>
                    <a:pt x="6421" y="4877"/>
                  </a:lnTo>
                  <a:lnTo>
                    <a:pt x="6433" y="4834"/>
                  </a:lnTo>
                  <a:lnTo>
                    <a:pt x="6442" y="4801"/>
                  </a:lnTo>
                  <a:lnTo>
                    <a:pt x="6447" y="4777"/>
                  </a:lnTo>
                  <a:lnTo>
                    <a:pt x="6449" y="4763"/>
                  </a:lnTo>
                  <a:lnTo>
                    <a:pt x="6575" y="4763"/>
                  </a:lnTo>
                  <a:lnTo>
                    <a:pt x="6578" y="4779"/>
                  </a:lnTo>
                  <a:lnTo>
                    <a:pt x="6583" y="4806"/>
                  </a:lnTo>
                  <a:lnTo>
                    <a:pt x="6592" y="4842"/>
                  </a:lnTo>
                  <a:lnTo>
                    <a:pt x="6605" y="4887"/>
                  </a:lnTo>
                  <a:lnTo>
                    <a:pt x="6621" y="4943"/>
                  </a:lnTo>
                  <a:lnTo>
                    <a:pt x="6641" y="5007"/>
                  </a:lnTo>
                  <a:lnTo>
                    <a:pt x="6665" y="5082"/>
                  </a:lnTo>
                  <a:lnTo>
                    <a:pt x="6692" y="5166"/>
                  </a:lnTo>
                  <a:lnTo>
                    <a:pt x="6719" y="5249"/>
                  </a:lnTo>
                  <a:lnTo>
                    <a:pt x="6743" y="5324"/>
                  </a:lnTo>
                  <a:lnTo>
                    <a:pt x="6763" y="5388"/>
                  </a:lnTo>
                  <a:lnTo>
                    <a:pt x="6779" y="5443"/>
                  </a:lnTo>
                  <a:lnTo>
                    <a:pt x="6791" y="5487"/>
                  </a:lnTo>
                  <a:lnTo>
                    <a:pt x="6801" y="5522"/>
                  </a:lnTo>
                  <a:lnTo>
                    <a:pt x="6806" y="5547"/>
                  </a:lnTo>
                  <a:lnTo>
                    <a:pt x="6808" y="5563"/>
                  </a:lnTo>
                  <a:lnTo>
                    <a:pt x="6816" y="5563"/>
                  </a:lnTo>
                  <a:lnTo>
                    <a:pt x="6817" y="5552"/>
                  </a:lnTo>
                  <a:lnTo>
                    <a:pt x="6818" y="5541"/>
                  </a:lnTo>
                  <a:lnTo>
                    <a:pt x="6820" y="5527"/>
                  </a:lnTo>
                  <a:lnTo>
                    <a:pt x="6823" y="5511"/>
                  </a:lnTo>
                  <a:lnTo>
                    <a:pt x="6831" y="5472"/>
                  </a:lnTo>
                  <a:lnTo>
                    <a:pt x="6843" y="5427"/>
                  </a:lnTo>
                  <a:lnTo>
                    <a:pt x="6858" y="5372"/>
                  </a:lnTo>
                  <a:lnTo>
                    <a:pt x="6876" y="5310"/>
                  </a:lnTo>
                  <a:lnTo>
                    <a:pt x="6897" y="5240"/>
                  </a:lnTo>
                  <a:lnTo>
                    <a:pt x="6922" y="5161"/>
                  </a:lnTo>
                  <a:lnTo>
                    <a:pt x="6946" y="5082"/>
                  </a:lnTo>
                  <a:lnTo>
                    <a:pt x="6968" y="5011"/>
                  </a:lnTo>
                  <a:lnTo>
                    <a:pt x="6986" y="4949"/>
                  </a:lnTo>
                  <a:lnTo>
                    <a:pt x="7001" y="4895"/>
                  </a:lnTo>
                  <a:lnTo>
                    <a:pt x="7013" y="4850"/>
                  </a:lnTo>
                  <a:lnTo>
                    <a:pt x="7021" y="4813"/>
                  </a:lnTo>
                  <a:lnTo>
                    <a:pt x="7025" y="4784"/>
                  </a:lnTo>
                  <a:lnTo>
                    <a:pt x="7027" y="4763"/>
                  </a:lnTo>
                  <a:lnTo>
                    <a:pt x="7161" y="4763"/>
                  </a:lnTo>
                  <a:close/>
                  <a:moveTo>
                    <a:pt x="5395" y="4678"/>
                  </a:moveTo>
                  <a:lnTo>
                    <a:pt x="5373" y="4774"/>
                  </a:lnTo>
                  <a:lnTo>
                    <a:pt x="5363" y="4771"/>
                  </a:lnTo>
                  <a:lnTo>
                    <a:pt x="5352" y="4769"/>
                  </a:lnTo>
                  <a:lnTo>
                    <a:pt x="5341" y="4767"/>
                  </a:lnTo>
                  <a:lnTo>
                    <a:pt x="5330" y="4766"/>
                  </a:lnTo>
                  <a:lnTo>
                    <a:pt x="5320" y="4765"/>
                  </a:lnTo>
                  <a:lnTo>
                    <a:pt x="5308" y="4764"/>
                  </a:lnTo>
                  <a:lnTo>
                    <a:pt x="5298" y="4764"/>
                  </a:lnTo>
                  <a:lnTo>
                    <a:pt x="5287" y="4763"/>
                  </a:lnTo>
                  <a:lnTo>
                    <a:pt x="5271" y="4764"/>
                  </a:lnTo>
                  <a:lnTo>
                    <a:pt x="5257" y="4767"/>
                  </a:lnTo>
                  <a:lnTo>
                    <a:pt x="5243" y="4770"/>
                  </a:lnTo>
                  <a:lnTo>
                    <a:pt x="5231" y="4776"/>
                  </a:lnTo>
                  <a:lnTo>
                    <a:pt x="5221" y="4784"/>
                  </a:lnTo>
                  <a:lnTo>
                    <a:pt x="5211" y="4792"/>
                  </a:lnTo>
                  <a:lnTo>
                    <a:pt x="5203" y="4804"/>
                  </a:lnTo>
                  <a:lnTo>
                    <a:pt x="5197" y="4815"/>
                  </a:lnTo>
                  <a:lnTo>
                    <a:pt x="5191" y="4831"/>
                  </a:lnTo>
                  <a:lnTo>
                    <a:pt x="5186" y="4849"/>
                  </a:lnTo>
                  <a:lnTo>
                    <a:pt x="5182" y="4871"/>
                  </a:lnTo>
                  <a:lnTo>
                    <a:pt x="5179" y="4896"/>
                  </a:lnTo>
                  <a:lnTo>
                    <a:pt x="5177" y="4925"/>
                  </a:lnTo>
                  <a:lnTo>
                    <a:pt x="5174" y="4957"/>
                  </a:lnTo>
                  <a:lnTo>
                    <a:pt x="5173" y="4993"/>
                  </a:lnTo>
                  <a:lnTo>
                    <a:pt x="5173" y="5033"/>
                  </a:lnTo>
                  <a:lnTo>
                    <a:pt x="5192" y="5033"/>
                  </a:lnTo>
                  <a:lnTo>
                    <a:pt x="5212" y="5032"/>
                  </a:lnTo>
                  <a:lnTo>
                    <a:pt x="5234" y="5032"/>
                  </a:lnTo>
                  <a:lnTo>
                    <a:pt x="5259" y="5031"/>
                  </a:lnTo>
                  <a:lnTo>
                    <a:pt x="5285" y="5030"/>
                  </a:lnTo>
                  <a:lnTo>
                    <a:pt x="5313" y="5029"/>
                  </a:lnTo>
                  <a:lnTo>
                    <a:pt x="5343" y="5028"/>
                  </a:lnTo>
                  <a:lnTo>
                    <a:pt x="5373" y="5026"/>
                  </a:lnTo>
                  <a:lnTo>
                    <a:pt x="5369" y="5134"/>
                  </a:lnTo>
                  <a:lnTo>
                    <a:pt x="5335" y="5133"/>
                  </a:lnTo>
                  <a:lnTo>
                    <a:pt x="5302" y="5132"/>
                  </a:lnTo>
                  <a:lnTo>
                    <a:pt x="5273" y="5131"/>
                  </a:lnTo>
                  <a:lnTo>
                    <a:pt x="5247" y="5130"/>
                  </a:lnTo>
                  <a:lnTo>
                    <a:pt x="5224" y="5130"/>
                  </a:lnTo>
                  <a:lnTo>
                    <a:pt x="5204" y="5130"/>
                  </a:lnTo>
                  <a:lnTo>
                    <a:pt x="5187" y="5129"/>
                  </a:lnTo>
                  <a:lnTo>
                    <a:pt x="5173" y="5129"/>
                  </a:lnTo>
                  <a:lnTo>
                    <a:pt x="5173" y="5211"/>
                  </a:lnTo>
                  <a:lnTo>
                    <a:pt x="5173" y="5289"/>
                  </a:lnTo>
                  <a:lnTo>
                    <a:pt x="5174" y="5366"/>
                  </a:lnTo>
                  <a:lnTo>
                    <a:pt x="5175" y="5440"/>
                  </a:lnTo>
                  <a:lnTo>
                    <a:pt x="5177" y="5510"/>
                  </a:lnTo>
                  <a:lnTo>
                    <a:pt x="5178" y="5579"/>
                  </a:lnTo>
                  <a:lnTo>
                    <a:pt x="5180" y="5645"/>
                  </a:lnTo>
                  <a:lnTo>
                    <a:pt x="5182" y="5708"/>
                  </a:lnTo>
                  <a:lnTo>
                    <a:pt x="5051" y="5708"/>
                  </a:lnTo>
                  <a:lnTo>
                    <a:pt x="5054" y="5646"/>
                  </a:lnTo>
                  <a:lnTo>
                    <a:pt x="5056" y="5581"/>
                  </a:lnTo>
                  <a:lnTo>
                    <a:pt x="5057" y="5513"/>
                  </a:lnTo>
                  <a:lnTo>
                    <a:pt x="5060" y="5443"/>
                  </a:lnTo>
                  <a:lnTo>
                    <a:pt x="5061" y="5369"/>
                  </a:lnTo>
                  <a:lnTo>
                    <a:pt x="5061" y="5292"/>
                  </a:lnTo>
                  <a:lnTo>
                    <a:pt x="5062" y="5212"/>
                  </a:lnTo>
                  <a:lnTo>
                    <a:pt x="5062" y="5129"/>
                  </a:lnTo>
                  <a:lnTo>
                    <a:pt x="5050" y="5129"/>
                  </a:lnTo>
                  <a:lnTo>
                    <a:pt x="5035" y="5130"/>
                  </a:lnTo>
                  <a:lnTo>
                    <a:pt x="5020" y="5130"/>
                  </a:lnTo>
                  <a:lnTo>
                    <a:pt x="5001" y="5130"/>
                  </a:lnTo>
                  <a:lnTo>
                    <a:pt x="4981" y="5131"/>
                  </a:lnTo>
                  <a:lnTo>
                    <a:pt x="4958" y="5132"/>
                  </a:lnTo>
                  <a:lnTo>
                    <a:pt x="4933" y="5133"/>
                  </a:lnTo>
                  <a:lnTo>
                    <a:pt x="4907" y="5134"/>
                  </a:lnTo>
                  <a:lnTo>
                    <a:pt x="4912" y="5027"/>
                  </a:lnTo>
                  <a:lnTo>
                    <a:pt x="4936" y="5029"/>
                  </a:lnTo>
                  <a:lnTo>
                    <a:pt x="4959" y="5030"/>
                  </a:lnTo>
                  <a:lnTo>
                    <a:pt x="4981" y="5031"/>
                  </a:lnTo>
                  <a:lnTo>
                    <a:pt x="5000" y="5031"/>
                  </a:lnTo>
                  <a:lnTo>
                    <a:pt x="5017" y="5032"/>
                  </a:lnTo>
                  <a:lnTo>
                    <a:pt x="5034" y="5032"/>
                  </a:lnTo>
                  <a:lnTo>
                    <a:pt x="5049" y="5033"/>
                  </a:lnTo>
                  <a:lnTo>
                    <a:pt x="5062" y="5033"/>
                  </a:lnTo>
                  <a:lnTo>
                    <a:pt x="5063" y="4987"/>
                  </a:lnTo>
                  <a:lnTo>
                    <a:pt x="5065" y="4944"/>
                  </a:lnTo>
                  <a:lnTo>
                    <a:pt x="5069" y="4904"/>
                  </a:lnTo>
                  <a:lnTo>
                    <a:pt x="5075" y="4867"/>
                  </a:lnTo>
                  <a:lnTo>
                    <a:pt x="5079" y="4850"/>
                  </a:lnTo>
                  <a:lnTo>
                    <a:pt x="5083" y="4833"/>
                  </a:lnTo>
                  <a:lnTo>
                    <a:pt x="5087" y="4818"/>
                  </a:lnTo>
                  <a:lnTo>
                    <a:pt x="5092" y="4804"/>
                  </a:lnTo>
                  <a:lnTo>
                    <a:pt x="5097" y="4790"/>
                  </a:lnTo>
                  <a:lnTo>
                    <a:pt x="5103" y="4776"/>
                  </a:lnTo>
                  <a:lnTo>
                    <a:pt x="5109" y="4765"/>
                  </a:lnTo>
                  <a:lnTo>
                    <a:pt x="5115" y="4753"/>
                  </a:lnTo>
                  <a:lnTo>
                    <a:pt x="5123" y="4743"/>
                  </a:lnTo>
                  <a:lnTo>
                    <a:pt x="5130" y="4733"/>
                  </a:lnTo>
                  <a:lnTo>
                    <a:pt x="5138" y="4724"/>
                  </a:lnTo>
                  <a:lnTo>
                    <a:pt x="5146" y="4715"/>
                  </a:lnTo>
                  <a:lnTo>
                    <a:pt x="5155" y="4707"/>
                  </a:lnTo>
                  <a:lnTo>
                    <a:pt x="5165" y="4700"/>
                  </a:lnTo>
                  <a:lnTo>
                    <a:pt x="5174" y="4693"/>
                  </a:lnTo>
                  <a:lnTo>
                    <a:pt x="5185" y="4688"/>
                  </a:lnTo>
                  <a:lnTo>
                    <a:pt x="5197" y="4683"/>
                  </a:lnTo>
                  <a:lnTo>
                    <a:pt x="5208" y="4678"/>
                  </a:lnTo>
                  <a:lnTo>
                    <a:pt x="5220" y="4674"/>
                  </a:lnTo>
                  <a:lnTo>
                    <a:pt x="5232" y="4671"/>
                  </a:lnTo>
                  <a:lnTo>
                    <a:pt x="5245" y="4669"/>
                  </a:lnTo>
                  <a:lnTo>
                    <a:pt x="5259" y="4667"/>
                  </a:lnTo>
                  <a:lnTo>
                    <a:pt x="5272" y="4666"/>
                  </a:lnTo>
                  <a:lnTo>
                    <a:pt x="5287" y="4666"/>
                  </a:lnTo>
                  <a:lnTo>
                    <a:pt x="5300" y="4666"/>
                  </a:lnTo>
                  <a:lnTo>
                    <a:pt x="5313" y="4667"/>
                  </a:lnTo>
                  <a:lnTo>
                    <a:pt x="5326" y="4668"/>
                  </a:lnTo>
                  <a:lnTo>
                    <a:pt x="5340" y="4669"/>
                  </a:lnTo>
                  <a:lnTo>
                    <a:pt x="5353" y="4671"/>
                  </a:lnTo>
                  <a:lnTo>
                    <a:pt x="5367" y="4673"/>
                  </a:lnTo>
                  <a:lnTo>
                    <a:pt x="5381" y="4675"/>
                  </a:lnTo>
                  <a:lnTo>
                    <a:pt x="5395" y="4678"/>
                  </a:lnTo>
                  <a:close/>
                  <a:moveTo>
                    <a:pt x="4638" y="5367"/>
                  </a:moveTo>
                  <a:lnTo>
                    <a:pt x="4637" y="5340"/>
                  </a:lnTo>
                  <a:lnTo>
                    <a:pt x="4635" y="5312"/>
                  </a:lnTo>
                  <a:lnTo>
                    <a:pt x="4631" y="5286"/>
                  </a:lnTo>
                  <a:lnTo>
                    <a:pt x="4625" y="5261"/>
                  </a:lnTo>
                  <a:lnTo>
                    <a:pt x="4616" y="5235"/>
                  </a:lnTo>
                  <a:lnTo>
                    <a:pt x="4607" y="5212"/>
                  </a:lnTo>
                  <a:lnTo>
                    <a:pt x="4595" y="5189"/>
                  </a:lnTo>
                  <a:lnTo>
                    <a:pt x="4581" y="5166"/>
                  </a:lnTo>
                  <a:lnTo>
                    <a:pt x="4574" y="5155"/>
                  </a:lnTo>
                  <a:lnTo>
                    <a:pt x="4567" y="5146"/>
                  </a:lnTo>
                  <a:lnTo>
                    <a:pt x="4558" y="5136"/>
                  </a:lnTo>
                  <a:lnTo>
                    <a:pt x="4550" y="5128"/>
                  </a:lnTo>
                  <a:lnTo>
                    <a:pt x="4541" y="5120"/>
                  </a:lnTo>
                  <a:lnTo>
                    <a:pt x="4532" y="5112"/>
                  </a:lnTo>
                  <a:lnTo>
                    <a:pt x="4522" y="5106"/>
                  </a:lnTo>
                  <a:lnTo>
                    <a:pt x="4513" y="5099"/>
                  </a:lnTo>
                  <a:lnTo>
                    <a:pt x="4502" y="5095"/>
                  </a:lnTo>
                  <a:lnTo>
                    <a:pt x="4492" y="5090"/>
                  </a:lnTo>
                  <a:lnTo>
                    <a:pt x="4480" y="5087"/>
                  </a:lnTo>
                  <a:lnTo>
                    <a:pt x="4469" y="5084"/>
                  </a:lnTo>
                  <a:lnTo>
                    <a:pt x="4457" y="5081"/>
                  </a:lnTo>
                  <a:lnTo>
                    <a:pt x="4444" y="5079"/>
                  </a:lnTo>
                  <a:lnTo>
                    <a:pt x="4432" y="5078"/>
                  </a:lnTo>
                  <a:lnTo>
                    <a:pt x="4419" y="5077"/>
                  </a:lnTo>
                  <a:lnTo>
                    <a:pt x="4406" y="5078"/>
                  </a:lnTo>
                  <a:lnTo>
                    <a:pt x="4394" y="5079"/>
                  </a:lnTo>
                  <a:lnTo>
                    <a:pt x="4382" y="5081"/>
                  </a:lnTo>
                  <a:lnTo>
                    <a:pt x="4370" y="5083"/>
                  </a:lnTo>
                  <a:lnTo>
                    <a:pt x="4359" y="5086"/>
                  </a:lnTo>
                  <a:lnTo>
                    <a:pt x="4347" y="5090"/>
                  </a:lnTo>
                  <a:lnTo>
                    <a:pt x="4337" y="5094"/>
                  </a:lnTo>
                  <a:lnTo>
                    <a:pt x="4326" y="5098"/>
                  </a:lnTo>
                  <a:lnTo>
                    <a:pt x="4317" y="5105"/>
                  </a:lnTo>
                  <a:lnTo>
                    <a:pt x="4307" y="5110"/>
                  </a:lnTo>
                  <a:lnTo>
                    <a:pt x="4298" y="5117"/>
                  </a:lnTo>
                  <a:lnTo>
                    <a:pt x="4290" y="5125"/>
                  </a:lnTo>
                  <a:lnTo>
                    <a:pt x="4281" y="5133"/>
                  </a:lnTo>
                  <a:lnTo>
                    <a:pt x="4274" y="5142"/>
                  </a:lnTo>
                  <a:lnTo>
                    <a:pt x="4265" y="5151"/>
                  </a:lnTo>
                  <a:lnTo>
                    <a:pt x="4259" y="5162"/>
                  </a:lnTo>
                  <a:lnTo>
                    <a:pt x="4245" y="5183"/>
                  </a:lnTo>
                  <a:lnTo>
                    <a:pt x="4234" y="5205"/>
                  </a:lnTo>
                  <a:lnTo>
                    <a:pt x="4224" y="5228"/>
                  </a:lnTo>
                  <a:lnTo>
                    <a:pt x="4216" y="5251"/>
                  </a:lnTo>
                  <a:lnTo>
                    <a:pt x="4211" y="5276"/>
                  </a:lnTo>
                  <a:lnTo>
                    <a:pt x="4205" y="5302"/>
                  </a:lnTo>
                  <a:lnTo>
                    <a:pt x="4203" y="5328"/>
                  </a:lnTo>
                  <a:lnTo>
                    <a:pt x="4202" y="5355"/>
                  </a:lnTo>
                  <a:lnTo>
                    <a:pt x="4203" y="5383"/>
                  </a:lnTo>
                  <a:lnTo>
                    <a:pt x="4205" y="5410"/>
                  </a:lnTo>
                  <a:lnTo>
                    <a:pt x="4211" y="5436"/>
                  </a:lnTo>
                  <a:lnTo>
                    <a:pt x="4217" y="5463"/>
                  </a:lnTo>
                  <a:lnTo>
                    <a:pt x="4224" y="5487"/>
                  </a:lnTo>
                  <a:lnTo>
                    <a:pt x="4235" y="5511"/>
                  </a:lnTo>
                  <a:lnTo>
                    <a:pt x="4246" y="5534"/>
                  </a:lnTo>
                  <a:lnTo>
                    <a:pt x="4259" y="5557"/>
                  </a:lnTo>
                  <a:lnTo>
                    <a:pt x="4266" y="5567"/>
                  </a:lnTo>
                  <a:lnTo>
                    <a:pt x="4274" y="5578"/>
                  </a:lnTo>
                  <a:lnTo>
                    <a:pt x="4282" y="5587"/>
                  </a:lnTo>
                  <a:lnTo>
                    <a:pt x="4291" y="5595"/>
                  </a:lnTo>
                  <a:lnTo>
                    <a:pt x="4299" y="5603"/>
                  </a:lnTo>
                  <a:lnTo>
                    <a:pt x="4308" y="5610"/>
                  </a:lnTo>
                  <a:lnTo>
                    <a:pt x="4318" y="5617"/>
                  </a:lnTo>
                  <a:lnTo>
                    <a:pt x="4328" y="5623"/>
                  </a:lnTo>
                  <a:lnTo>
                    <a:pt x="4339" y="5628"/>
                  </a:lnTo>
                  <a:lnTo>
                    <a:pt x="4350" y="5632"/>
                  </a:lnTo>
                  <a:lnTo>
                    <a:pt x="4361" y="5637"/>
                  </a:lnTo>
                  <a:lnTo>
                    <a:pt x="4372" y="5639"/>
                  </a:lnTo>
                  <a:lnTo>
                    <a:pt x="4384" y="5642"/>
                  </a:lnTo>
                  <a:lnTo>
                    <a:pt x="4396" y="5643"/>
                  </a:lnTo>
                  <a:lnTo>
                    <a:pt x="4410" y="5644"/>
                  </a:lnTo>
                  <a:lnTo>
                    <a:pt x="4422" y="5645"/>
                  </a:lnTo>
                  <a:lnTo>
                    <a:pt x="4435" y="5644"/>
                  </a:lnTo>
                  <a:lnTo>
                    <a:pt x="4448" y="5643"/>
                  </a:lnTo>
                  <a:lnTo>
                    <a:pt x="4460" y="5642"/>
                  </a:lnTo>
                  <a:lnTo>
                    <a:pt x="4472" y="5640"/>
                  </a:lnTo>
                  <a:lnTo>
                    <a:pt x="4482" y="5637"/>
                  </a:lnTo>
                  <a:lnTo>
                    <a:pt x="4494" y="5632"/>
                  </a:lnTo>
                  <a:lnTo>
                    <a:pt x="4504" y="5628"/>
                  </a:lnTo>
                  <a:lnTo>
                    <a:pt x="4515" y="5624"/>
                  </a:lnTo>
                  <a:lnTo>
                    <a:pt x="4524" y="5618"/>
                  </a:lnTo>
                  <a:lnTo>
                    <a:pt x="4534" y="5612"/>
                  </a:lnTo>
                  <a:lnTo>
                    <a:pt x="4543" y="5605"/>
                  </a:lnTo>
                  <a:lnTo>
                    <a:pt x="4552" y="5598"/>
                  </a:lnTo>
                  <a:lnTo>
                    <a:pt x="4560" y="5589"/>
                  </a:lnTo>
                  <a:lnTo>
                    <a:pt x="4568" y="5581"/>
                  </a:lnTo>
                  <a:lnTo>
                    <a:pt x="4575" y="5571"/>
                  </a:lnTo>
                  <a:lnTo>
                    <a:pt x="4582" y="5561"/>
                  </a:lnTo>
                  <a:lnTo>
                    <a:pt x="4596" y="5540"/>
                  </a:lnTo>
                  <a:lnTo>
                    <a:pt x="4607" y="5518"/>
                  </a:lnTo>
                  <a:lnTo>
                    <a:pt x="4616" y="5494"/>
                  </a:lnTo>
                  <a:lnTo>
                    <a:pt x="4625" y="5470"/>
                  </a:lnTo>
                  <a:lnTo>
                    <a:pt x="4631" y="5446"/>
                  </a:lnTo>
                  <a:lnTo>
                    <a:pt x="4635" y="5421"/>
                  </a:lnTo>
                  <a:lnTo>
                    <a:pt x="4637" y="5394"/>
                  </a:lnTo>
                  <a:lnTo>
                    <a:pt x="4638" y="5367"/>
                  </a:lnTo>
                  <a:close/>
                  <a:moveTo>
                    <a:pt x="4765" y="5342"/>
                  </a:moveTo>
                  <a:lnTo>
                    <a:pt x="4764" y="5365"/>
                  </a:lnTo>
                  <a:lnTo>
                    <a:pt x="4763" y="5387"/>
                  </a:lnTo>
                  <a:lnTo>
                    <a:pt x="4760" y="5409"/>
                  </a:lnTo>
                  <a:lnTo>
                    <a:pt x="4757" y="5430"/>
                  </a:lnTo>
                  <a:lnTo>
                    <a:pt x="4754" y="5450"/>
                  </a:lnTo>
                  <a:lnTo>
                    <a:pt x="4749" y="5470"/>
                  </a:lnTo>
                  <a:lnTo>
                    <a:pt x="4744" y="5489"/>
                  </a:lnTo>
                  <a:lnTo>
                    <a:pt x="4737" y="5507"/>
                  </a:lnTo>
                  <a:lnTo>
                    <a:pt x="4730" y="5525"/>
                  </a:lnTo>
                  <a:lnTo>
                    <a:pt x="4722" y="5543"/>
                  </a:lnTo>
                  <a:lnTo>
                    <a:pt x="4714" y="5559"/>
                  </a:lnTo>
                  <a:lnTo>
                    <a:pt x="4705" y="5574"/>
                  </a:lnTo>
                  <a:lnTo>
                    <a:pt x="4694" y="5590"/>
                  </a:lnTo>
                  <a:lnTo>
                    <a:pt x="4682" y="5605"/>
                  </a:lnTo>
                  <a:lnTo>
                    <a:pt x="4670" y="5619"/>
                  </a:lnTo>
                  <a:lnTo>
                    <a:pt x="4657" y="5632"/>
                  </a:lnTo>
                  <a:lnTo>
                    <a:pt x="4643" y="5645"/>
                  </a:lnTo>
                  <a:lnTo>
                    <a:pt x="4630" y="5657"/>
                  </a:lnTo>
                  <a:lnTo>
                    <a:pt x="4616" y="5667"/>
                  </a:lnTo>
                  <a:lnTo>
                    <a:pt x="4601" y="5678"/>
                  </a:lnTo>
                  <a:lnTo>
                    <a:pt x="4587" y="5687"/>
                  </a:lnTo>
                  <a:lnTo>
                    <a:pt x="4572" y="5695"/>
                  </a:lnTo>
                  <a:lnTo>
                    <a:pt x="4557" y="5703"/>
                  </a:lnTo>
                  <a:lnTo>
                    <a:pt x="4541" y="5710"/>
                  </a:lnTo>
                  <a:lnTo>
                    <a:pt x="4525" y="5717"/>
                  </a:lnTo>
                  <a:lnTo>
                    <a:pt x="4510" y="5722"/>
                  </a:lnTo>
                  <a:lnTo>
                    <a:pt x="4493" y="5726"/>
                  </a:lnTo>
                  <a:lnTo>
                    <a:pt x="4476" y="5729"/>
                  </a:lnTo>
                  <a:lnTo>
                    <a:pt x="4459" y="5732"/>
                  </a:lnTo>
                  <a:lnTo>
                    <a:pt x="4441" y="5734"/>
                  </a:lnTo>
                  <a:lnTo>
                    <a:pt x="4424" y="5736"/>
                  </a:lnTo>
                  <a:lnTo>
                    <a:pt x="4406" y="5736"/>
                  </a:lnTo>
                  <a:lnTo>
                    <a:pt x="4390" y="5736"/>
                  </a:lnTo>
                  <a:lnTo>
                    <a:pt x="4373" y="5734"/>
                  </a:lnTo>
                  <a:lnTo>
                    <a:pt x="4357" y="5732"/>
                  </a:lnTo>
                  <a:lnTo>
                    <a:pt x="4341" y="5730"/>
                  </a:lnTo>
                  <a:lnTo>
                    <a:pt x="4325" y="5727"/>
                  </a:lnTo>
                  <a:lnTo>
                    <a:pt x="4311" y="5723"/>
                  </a:lnTo>
                  <a:lnTo>
                    <a:pt x="4296" y="5719"/>
                  </a:lnTo>
                  <a:lnTo>
                    <a:pt x="4281" y="5713"/>
                  </a:lnTo>
                  <a:lnTo>
                    <a:pt x="4266" y="5707"/>
                  </a:lnTo>
                  <a:lnTo>
                    <a:pt x="4253" y="5700"/>
                  </a:lnTo>
                  <a:lnTo>
                    <a:pt x="4239" y="5692"/>
                  </a:lnTo>
                  <a:lnTo>
                    <a:pt x="4225" y="5684"/>
                  </a:lnTo>
                  <a:lnTo>
                    <a:pt x="4212" y="5675"/>
                  </a:lnTo>
                  <a:lnTo>
                    <a:pt x="4199" y="5665"/>
                  </a:lnTo>
                  <a:lnTo>
                    <a:pt x="4186" y="5655"/>
                  </a:lnTo>
                  <a:lnTo>
                    <a:pt x="4175" y="5644"/>
                  </a:lnTo>
                  <a:lnTo>
                    <a:pt x="4162" y="5632"/>
                  </a:lnTo>
                  <a:lnTo>
                    <a:pt x="4152" y="5620"/>
                  </a:lnTo>
                  <a:lnTo>
                    <a:pt x="4141" y="5607"/>
                  </a:lnTo>
                  <a:lnTo>
                    <a:pt x="4132" y="5593"/>
                  </a:lnTo>
                  <a:lnTo>
                    <a:pt x="4123" y="5579"/>
                  </a:lnTo>
                  <a:lnTo>
                    <a:pt x="4115" y="5564"/>
                  </a:lnTo>
                  <a:lnTo>
                    <a:pt x="4108" y="5549"/>
                  </a:lnTo>
                  <a:lnTo>
                    <a:pt x="4102" y="5533"/>
                  </a:lnTo>
                  <a:lnTo>
                    <a:pt x="4096" y="5516"/>
                  </a:lnTo>
                  <a:lnTo>
                    <a:pt x="4090" y="5500"/>
                  </a:lnTo>
                  <a:lnTo>
                    <a:pt x="4086" y="5482"/>
                  </a:lnTo>
                  <a:lnTo>
                    <a:pt x="4083" y="5463"/>
                  </a:lnTo>
                  <a:lnTo>
                    <a:pt x="4081" y="5445"/>
                  </a:lnTo>
                  <a:lnTo>
                    <a:pt x="4079" y="5425"/>
                  </a:lnTo>
                  <a:lnTo>
                    <a:pt x="4078" y="5405"/>
                  </a:lnTo>
                  <a:lnTo>
                    <a:pt x="4078" y="5384"/>
                  </a:lnTo>
                  <a:lnTo>
                    <a:pt x="4078" y="5361"/>
                  </a:lnTo>
                  <a:lnTo>
                    <a:pt x="4079" y="5339"/>
                  </a:lnTo>
                  <a:lnTo>
                    <a:pt x="4081" y="5316"/>
                  </a:lnTo>
                  <a:lnTo>
                    <a:pt x="4084" y="5295"/>
                  </a:lnTo>
                  <a:lnTo>
                    <a:pt x="4087" y="5275"/>
                  </a:lnTo>
                  <a:lnTo>
                    <a:pt x="4093" y="5255"/>
                  </a:lnTo>
                  <a:lnTo>
                    <a:pt x="4098" y="5236"/>
                  </a:lnTo>
                  <a:lnTo>
                    <a:pt x="4104" y="5217"/>
                  </a:lnTo>
                  <a:lnTo>
                    <a:pt x="4111" y="5200"/>
                  </a:lnTo>
                  <a:lnTo>
                    <a:pt x="4119" y="5182"/>
                  </a:lnTo>
                  <a:lnTo>
                    <a:pt x="4128" y="5166"/>
                  </a:lnTo>
                  <a:lnTo>
                    <a:pt x="4138" y="5149"/>
                  </a:lnTo>
                  <a:lnTo>
                    <a:pt x="4148" y="5134"/>
                  </a:lnTo>
                  <a:lnTo>
                    <a:pt x="4159" y="5120"/>
                  </a:lnTo>
                  <a:lnTo>
                    <a:pt x="4172" y="5105"/>
                  </a:lnTo>
                  <a:lnTo>
                    <a:pt x="4184" y="5092"/>
                  </a:lnTo>
                  <a:lnTo>
                    <a:pt x="4198" y="5079"/>
                  </a:lnTo>
                  <a:lnTo>
                    <a:pt x="4212" y="5067"/>
                  </a:lnTo>
                  <a:lnTo>
                    <a:pt x="4226" y="5056"/>
                  </a:lnTo>
                  <a:lnTo>
                    <a:pt x="4240" y="5046"/>
                  </a:lnTo>
                  <a:lnTo>
                    <a:pt x="4255" y="5036"/>
                  </a:lnTo>
                  <a:lnTo>
                    <a:pt x="4270" y="5028"/>
                  </a:lnTo>
                  <a:lnTo>
                    <a:pt x="4285" y="5019"/>
                  </a:lnTo>
                  <a:lnTo>
                    <a:pt x="4301" y="5013"/>
                  </a:lnTo>
                  <a:lnTo>
                    <a:pt x="4317" y="5007"/>
                  </a:lnTo>
                  <a:lnTo>
                    <a:pt x="4333" y="5002"/>
                  </a:lnTo>
                  <a:lnTo>
                    <a:pt x="4350" y="4996"/>
                  </a:lnTo>
                  <a:lnTo>
                    <a:pt x="4366" y="4993"/>
                  </a:lnTo>
                  <a:lnTo>
                    <a:pt x="4383" y="4990"/>
                  </a:lnTo>
                  <a:lnTo>
                    <a:pt x="4400" y="4988"/>
                  </a:lnTo>
                  <a:lnTo>
                    <a:pt x="4418" y="4987"/>
                  </a:lnTo>
                  <a:lnTo>
                    <a:pt x="4436" y="4987"/>
                  </a:lnTo>
                  <a:lnTo>
                    <a:pt x="4453" y="4987"/>
                  </a:lnTo>
                  <a:lnTo>
                    <a:pt x="4469" y="4988"/>
                  </a:lnTo>
                  <a:lnTo>
                    <a:pt x="4485" y="4990"/>
                  </a:lnTo>
                  <a:lnTo>
                    <a:pt x="4501" y="4992"/>
                  </a:lnTo>
                  <a:lnTo>
                    <a:pt x="4517" y="4995"/>
                  </a:lnTo>
                  <a:lnTo>
                    <a:pt x="4532" y="4999"/>
                  </a:lnTo>
                  <a:lnTo>
                    <a:pt x="4547" y="5005"/>
                  </a:lnTo>
                  <a:lnTo>
                    <a:pt x="4561" y="5010"/>
                  </a:lnTo>
                  <a:lnTo>
                    <a:pt x="4576" y="5016"/>
                  </a:lnTo>
                  <a:lnTo>
                    <a:pt x="4590" y="5023"/>
                  </a:lnTo>
                  <a:lnTo>
                    <a:pt x="4603" y="5030"/>
                  </a:lnTo>
                  <a:lnTo>
                    <a:pt x="4617" y="5038"/>
                  </a:lnTo>
                  <a:lnTo>
                    <a:pt x="4630" y="5048"/>
                  </a:lnTo>
                  <a:lnTo>
                    <a:pt x="4642" y="5057"/>
                  </a:lnTo>
                  <a:lnTo>
                    <a:pt x="4655" y="5068"/>
                  </a:lnTo>
                  <a:lnTo>
                    <a:pt x="4668" y="5079"/>
                  </a:lnTo>
                  <a:lnTo>
                    <a:pt x="4679" y="5091"/>
                  </a:lnTo>
                  <a:lnTo>
                    <a:pt x="4690" y="5104"/>
                  </a:lnTo>
                  <a:lnTo>
                    <a:pt x="4700" y="5117"/>
                  </a:lnTo>
                  <a:lnTo>
                    <a:pt x="4710" y="5131"/>
                  </a:lnTo>
                  <a:lnTo>
                    <a:pt x="4718" y="5146"/>
                  </a:lnTo>
                  <a:lnTo>
                    <a:pt x="4727" y="5161"/>
                  </a:lnTo>
                  <a:lnTo>
                    <a:pt x="4734" y="5175"/>
                  </a:lnTo>
                  <a:lnTo>
                    <a:pt x="4740" y="5192"/>
                  </a:lnTo>
                  <a:lnTo>
                    <a:pt x="4746" y="5209"/>
                  </a:lnTo>
                  <a:lnTo>
                    <a:pt x="4751" y="5226"/>
                  </a:lnTo>
                  <a:lnTo>
                    <a:pt x="4755" y="5244"/>
                  </a:lnTo>
                  <a:lnTo>
                    <a:pt x="4758" y="5262"/>
                  </a:lnTo>
                  <a:lnTo>
                    <a:pt x="4760" y="5282"/>
                  </a:lnTo>
                  <a:lnTo>
                    <a:pt x="4763" y="5301"/>
                  </a:lnTo>
                  <a:lnTo>
                    <a:pt x="4764" y="5321"/>
                  </a:lnTo>
                  <a:lnTo>
                    <a:pt x="4765" y="5342"/>
                  </a:lnTo>
                  <a:close/>
                  <a:moveTo>
                    <a:pt x="3327" y="5283"/>
                  </a:moveTo>
                  <a:lnTo>
                    <a:pt x="3326" y="5259"/>
                  </a:lnTo>
                  <a:lnTo>
                    <a:pt x="3324" y="5235"/>
                  </a:lnTo>
                  <a:lnTo>
                    <a:pt x="3320" y="5214"/>
                  </a:lnTo>
                  <a:lnTo>
                    <a:pt x="3316" y="5194"/>
                  </a:lnTo>
                  <a:lnTo>
                    <a:pt x="3310" y="5175"/>
                  </a:lnTo>
                  <a:lnTo>
                    <a:pt x="3302" y="5160"/>
                  </a:lnTo>
                  <a:lnTo>
                    <a:pt x="3294" y="5144"/>
                  </a:lnTo>
                  <a:lnTo>
                    <a:pt x="3284" y="5130"/>
                  </a:lnTo>
                  <a:lnTo>
                    <a:pt x="3272" y="5118"/>
                  </a:lnTo>
                  <a:lnTo>
                    <a:pt x="3259" y="5108"/>
                  </a:lnTo>
                  <a:lnTo>
                    <a:pt x="3246" y="5099"/>
                  </a:lnTo>
                  <a:lnTo>
                    <a:pt x="3231" y="5092"/>
                  </a:lnTo>
                  <a:lnTo>
                    <a:pt x="3214" y="5087"/>
                  </a:lnTo>
                  <a:lnTo>
                    <a:pt x="3196" y="5083"/>
                  </a:lnTo>
                  <a:lnTo>
                    <a:pt x="3176" y="5081"/>
                  </a:lnTo>
                  <a:lnTo>
                    <a:pt x="3156" y="5079"/>
                  </a:lnTo>
                  <a:lnTo>
                    <a:pt x="3135" y="5081"/>
                  </a:lnTo>
                  <a:lnTo>
                    <a:pt x="3115" y="5083"/>
                  </a:lnTo>
                  <a:lnTo>
                    <a:pt x="3096" y="5087"/>
                  </a:lnTo>
                  <a:lnTo>
                    <a:pt x="3078" y="5092"/>
                  </a:lnTo>
                  <a:lnTo>
                    <a:pt x="3061" y="5101"/>
                  </a:lnTo>
                  <a:lnTo>
                    <a:pt x="3045" y="5109"/>
                  </a:lnTo>
                  <a:lnTo>
                    <a:pt x="3031" y="5120"/>
                  </a:lnTo>
                  <a:lnTo>
                    <a:pt x="3017" y="5132"/>
                  </a:lnTo>
                  <a:lnTo>
                    <a:pt x="3005" y="5147"/>
                  </a:lnTo>
                  <a:lnTo>
                    <a:pt x="2994" y="5162"/>
                  </a:lnTo>
                  <a:lnTo>
                    <a:pt x="2983" y="5180"/>
                  </a:lnTo>
                  <a:lnTo>
                    <a:pt x="2975" y="5198"/>
                  </a:lnTo>
                  <a:lnTo>
                    <a:pt x="2967" y="5220"/>
                  </a:lnTo>
                  <a:lnTo>
                    <a:pt x="2960" y="5242"/>
                  </a:lnTo>
                  <a:lnTo>
                    <a:pt x="2955" y="5266"/>
                  </a:lnTo>
                  <a:lnTo>
                    <a:pt x="2951" y="5291"/>
                  </a:lnTo>
                  <a:lnTo>
                    <a:pt x="3327" y="5283"/>
                  </a:lnTo>
                  <a:close/>
                  <a:moveTo>
                    <a:pt x="3448" y="5282"/>
                  </a:moveTo>
                  <a:lnTo>
                    <a:pt x="3448" y="5290"/>
                  </a:lnTo>
                  <a:lnTo>
                    <a:pt x="3448" y="5299"/>
                  </a:lnTo>
                  <a:lnTo>
                    <a:pt x="3447" y="5308"/>
                  </a:lnTo>
                  <a:lnTo>
                    <a:pt x="3447" y="5319"/>
                  </a:lnTo>
                  <a:lnTo>
                    <a:pt x="3447" y="5329"/>
                  </a:lnTo>
                  <a:lnTo>
                    <a:pt x="3446" y="5341"/>
                  </a:lnTo>
                  <a:lnTo>
                    <a:pt x="3446" y="5353"/>
                  </a:lnTo>
                  <a:lnTo>
                    <a:pt x="3445" y="5366"/>
                  </a:lnTo>
                  <a:lnTo>
                    <a:pt x="2946" y="5374"/>
                  </a:lnTo>
                  <a:lnTo>
                    <a:pt x="2947" y="5388"/>
                  </a:lnTo>
                  <a:lnTo>
                    <a:pt x="2949" y="5401"/>
                  </a:lnTo>
                  <a:lnTo>
                    <a:pt x="2951" y="5413"/>
                  </a:lnTo>
                  <a:lnTo>
                    <a:pt x="2954" y="5426"/>
                  </a:lnTo>
                  <a:lnTo>
                    <a:pt x="2957" y="5438"/>
                  </a:lnTo>
                  <a:lnTo>
                    <a:pt x="2961" y="5449"/>
                  </a:lnTo>
                  <a:lnTo>
                    <a:pt x="2965" y="5461"/>
                  </a:lnTo>
                  <a:lnTo>
                    <a:pt x="2971" y="5472"/>
                  </a:lnTo>
                  <a:lnTo>
                    <a:pt x="2976" y="5483"/>
                  </a:lnTo>
                  <a:lnTo>
                    <a:pt x="2981" y="5493"/>
                  </a:lnTo>
                  <a:lnTo>
                    <a:pt x="2987" y="5504"/>
                  </a:lnTo>
                  <a:lnTo>
                    <a:pt x="2995" y="5514"/>
                  </a:lnTo>
                  <a:lnTo>
                    <a:pt x="3002" y="5524"/>
                  </a:lnTo>
                  <a:lnTo>
                    <a:pt x="3011" y="5533"/>
                  </a:lnTo>
                  <a:lnTo>
                    <a:pt x="3019" y="5543"/>
                  </a:lnTo>
                  <a:lnTo>
                    <a:pt x="3029" y="5552"/>
                  </a:lnTo>
                  <a:lnTo>
                    <a:pt x="3038" y="5561"/>
                  </a:lnTo>
                  <a:lnTo>
                    <a:pt x="3048" y="5569"/>
                  </a:lnTo>
                  <a:lnTo>
                    <a:pt x="3058" y="5577"/>
                  </a:lnTo>
                  <a:lnTo>
                    <a:pt x="3069" y="5584"/>
                  </a:lnTo>
                  <a:lnTo>
                    <a:pt x="3079" y="5590"/>
                  </a:lnTo>
                  <a:lnTo>
                    <a:pt x="3091" y="5595"/>
                  </a:lnTo>
                  <a:lnTo>
                    <a:pt x="3102" y="5601"/>
                  </a:lnTo>
                  <a:lnTo>
                    <a:pt x="3115" y="5606"/>
                  </a:lnTo>
                  <a:lnTo>
                    <a:pt x="3128" y="5610"/>
                  </a:lnTo>
                  <a:lnTo>
                    <a:pt x="3140" y="5613"/>
                  </a:lnTo>
                  <a:lnTo>
                    <a:pt x="3154" y="5617"/>
                  </a:lnTo>
                  <a:lnTo>
                    <a:pt x="3168" y="5619"/>
                  </a:lnTo>
                  <a:lnTo>
                    <a:pt x="3181" y="5621"/>
                  </a:lnTo>
                  <a:lnTo>
                    <a:pt x="3196" y="5623"/>
                  </a:lnTo>
                  <a:lnTo>
                    <a:pt x="3211" y="5623"/>
                  </a:lnTo>
                  <a:lnTo>
                    <a:pt x="3227" y="5624"/>
                  </a:lnTo>
                  <a:lnTo>
                    <a:pt x="3254" y="5623"/>
                  </a:lnTo>
                  <a:lnTo>
                    <a:pt x="3280" y="5622"/>
                  </a:lnTo>
                  <a:lnTo>
                    <a:pt x="3307" y="5620"/>
                  </a:lnTo>
                  <a:lnTo>
                    <a:pt x="3333" y="5617"/>
                  </a:lnTo>
                  <a:lnTo>
                    <a:pt x="3358" y="5613"/>
                  </a:lnTo>
                  <a:lnTo>
                    <a:pt x="3384" y="5608"/>
                  </a:lnTo>
                  <a:lnTo>
                    <a:pt x="3409" y="5603"/>
                  </a:lnTo>
                  <a:lnTo>
                    <a:pt x="3433" y="5597"/>
                  </a:lnTo>
                  <a:lnTo>
                    <a:pt x="3420" y="5699"/>
                  </a:lnTo>
                  <a:lnTo>
                    <a:pt x="3403" y="5706"/>
                  </a:lnTo>
                  <a:lnTo>
                    <a:pt x="3381" y="5711"/>
                  </a:lnTo>
                  <a:lnTo>
                    <a:pt x="3358" y="5717"/>
                  </a:lnTo>
                  <a:lnTo>
                    <a:pt x="3334" y="5721"/>
                  </a:lnTo>
                  <a:lnTo>
                    <a:pt x="3307" y="5723"/>
                  </a:lnTo>
                  <a:lnTo>
                    <a:pt x="3278" y="5726"/>
                  </a:lnTo>
                  <a:lnTo>
                    <a:pt x="3248" y="5727"/>
                  </a:lnTo>
                  <a:lnTo>
                    <a:pt x="3215" y="5727"/>
                  </a:lnTo>
                  <a:lnTo>
                    <a:pt x="3192" y="5727"/>
                  </a:lnTo>
                  <a:lnTo>
                    <a:pt x="3170" y="5726"/>
                  </a:lnTo>
                  <a:lnTo>
                    <a:pt x="3148" y="5724"/>
                  </a:lnTo>
                  <a:lnTo>
                    <a:pt x="3127" y="5721"/>
                  </a:lnTo>
                  <a:lnTo>
                    <a:pt x="3107" y="5718"/>
                  </a:lnTo>
                  <a:lnTo>
                    <a:pt x="3087" y="5712"/>
                  </a:lnTo>
                  <a:lnTo>
                    <a:pt x="3068" y="5707"/>
                  </a:lnTo>
                  <a:lnTo>
                    <a:pt x="3049" y="5702"/>
                  </a:lnTo>
                  <a:lnTo>
                    <a:pt x="3032" y="5694"/>
                  </a:lnTo>
                  <a:lnTo>
                    <a:pt x="3015" y="5687"/>
                  </a:lnTo>
                  <a:lnTo>
                    <a:pt x="2998" y="5679"/>
                  </a:lnTo>
                  <a:lnTo>
                    <a:pt x="2982" y="5669"/>
                  </a:lnTo>
                  <a:lnTo>
                    <a:pt x="2967" y="5660"/>
                  </a:lnTo>
                  <a:lnTo>
                    <a:pt x="2954" y="5648"/>
                  </a:lnTo>
                  <a:lnTo>
                    <a:pt x="2940" y="5637"/>
                  </a:lnTo>
                  <a:lnTo>
                    <a:pt x="2927" y="5624"/>
                  </a:lnTo>
                  <a:lnTo>
                    <a:pt x="2916" y="5611"/>
                  </a:lnTo>
                  <a:lnTo>
                    <a:pt x="2904" y="5598"/>
                  </a:lnTo>
                  <a:lnTo>
                    <a:pt x="2894" y="5584"/>
                  </a:lnTo>
                  <a:lnTo>
                    <a:pt x="2884" y="5570"/>
                  </a:lnTo>
                  <a:lnTo>
                    <a:pt x="2875" y="5555"/>
                  </a:lnTo>
                  <a:lnTo>
                    <a:pt x="2867" y="5541"/>
                  </a:lnTo>
                  <a:lnTo>
                    <a:pt x="2860" y="5526"/>
                  </a:lnTo>
                  <a:lnTo>
                    <a:pt x="2853" y="5510"/>
                  </a:lnTo>
                  <a:lnTo>
                    <a:pt x="2847" y="5494"/>
                  </a:lnTo>
                  <a:lnTo>
                    <a:pt x="2842" y="5478"/>
                  </a:lnTo>
                  <a:lnTo>
                    <a:pt x="2838" y="5462"/>
                  </a:lnTo>
                  <a:lnTo>
                    <a:pt x="2835" y="5445"/>
                  </a:lnTo>
                  <a:lnTo>
                    <a:pt x="2832" y="5427"/>
                  </a:lnTo>
                  <a:lnTo>
                    <a:pt x="2829" y="5409"/>
                  </a:lnTo>
                  <a:lnTo>
                    <a:pt x="2828" y="5391"/>
                  </a:lnTo>
                  <a:lnTo>
                    <a:pt x="2828" y="5373"/>
                  </a:lnTo>
                  <a:lnTo>
                    <a:pt x="2828" y="5353"/>
                  </a:lnTo>
                  <a:lnTo>
                    <a:pt x="2829" y="5334"/>
                  </a:lnTo>
                  <a:lnTo>
                    <a:pt x="2832" y="5315"/>
                  </a:lnTo>
                  <a:lnTo>
                    <a:pt x="2834" y="5296"/>
                  </a:lnTo>
                  <a:lnTo>
                    <a:pt x="2837" y="5279"/>
                  </a:lnTo>
                  <a:lnTo>
                    <a:pt x="2841" y="5261"/>
                  </a:lnTo>
                  <a:lnTo>
                    <a:pt x="2845" y="5244"/>
                  </a:lnTo>
                  <a:lnTo>
                    <a:pt x="2851" y="5226"/>
                  </a:lnTo>
                  <a:lnTo>
                    <a:pt x="2857" y="5209"/>
                  </a:lnTo>
                  <a:lnTo>
                    <a:pt x="2864" y="5192"/>
                  </a:lnTo>
                  <a:lnTo>
                    <a:pt x="2872" y="5176"/>
                  </a:lnTo>
                  <a:lnTo>
                    <a:pt x="2879" y="5161"/>
                  </a:lnTo>
                  <a:lnTo>
                    <a:pt x="2888" y="5145"/>
                  </a:lnTo>
                  <a:lnTo>
                    <a:pt x="2898" y="5130"/>
                  </a:lnTo>
                  <a:lnTo>
                    <a:pt x="2907" y="5115"/>
                  </a:lnTo>
                  <a:lnTo>
                    <a:pt x="2919" y="5101"/>
                  </a:lnTo>
                  <a:lnTo>
                    <a:pt x="2931" y="5087"/>
                  </a:lnTo>
                  <a:lnTo>
                    <a:pt x="2942" y="5074"/>
                  </a:lnTo>
                  <a:lnTo>
                    <a:pt x="2955" y="5062"/>
                  </a:lnTo>
                  <a:lnTo>
                    <a:pt x="2967" y="5051"/>
                  </a:lnTo>
                  <a:lnTo>
                    <a:pt x="2981" y="5041"/>
                  </a:lnTo>
                  <a:lnTo>
                    <a:pt x="2995" y="5031"/>
                  </a:lnTo>
                  <a:lnTo>
                    <a:pt x="3010" y="5023"/>
                  </a:lnTo>
                  <a:lnTo>
                    <a:pt x="3024" y="5015"/>
                  </a:lnTo>
                  <a:lnTo>
                    <a:pt x="3040" y="5008"/>
                  </a:lnTo>
                  <a:lnTo>
                    <a:pt x="3056" y="5003"/>
                  </a:lnTo>
                  <a:lnTo>
                    <a:pt x="3073" y="4997"/>
                  </a:lnTo>
                  <a:lnTo>
                    <a:pt x="3090" y="4993"/>
                  </a:lnTo>
                  <a:lnTo>
                    <a:pt x="3107" y="4991"/>
                  </a:lnTo>
                  <a:lnTo>
                    <a:pt x="3124" y="4988"/>
                  </a:lnTo>
                  <a:lnTo>
                    <a:pt x="3142" y="4987"/>
                  </a:lnTo>
                  <a:lnTo>
                    <a:pt x="3161" y="4987"/>
                  </a:lnTo>
                  <a:lnTo>
                    <a:pt x="3179" y="4987"/>
                  </a:lnTo>
                  <a:lnTo>
                    <a:pt x="3196" y="4988"/>
                  </a:lnTo>
                  <a:lnTo>
                    <a:pt x="3212" y="4989"/>
                  </a:lnTo>
                  <a:lnTo>
                    <a:pt x="3228" y="4992"/>
                  </a:lnTo>
                  <a:lnTo>
                    <a:pt x="3242" y="4994"/>
                  </a:lnTo>
                  <a:lnTo>
                    <a:pt x="3257" y="4998"/>
                  </a:lnTo>
                  <a:lnTo>
                    <a:pt x="3271" y="5003"/>
                  </a:lnTo>
                  <a:lnTo>
                    <a:pt x="3285" y="5007"/>
                  </a:lnTo>
                  <a:lnTo>
                    <a:pt x="3298" y="5013"/>
                  </a:lnTo>
                  <a:lnTo>
                    <a:pt x="3311" y="5018"/>
                  </a:lnTo>
                  <a:lnTo>
                    <a:pt x="3322" y="5026"/>
                  </a:lnTo>
                  <a:lnTo>
                    <a:pt x="3334" y="5033"/>
                  </a:lnTo>
                  <a:lnTo>
                    <a:pt x="3345" y="5042"/>
                  </a:lnTo>
                  <a:lnTo>
                    <a:pt x="3355" y="5050"/>
                  </a:lnTo>
                  <a:lnTo>
                    <a:pt x="3366" y="5059"/>
                  </a:lnTo>
                  <a:lnTo>
                    <a:pt x="3375" y="5069"/>
                  </a:lnTo>
                  <a:lnTo>
                    <a:pt x="3384" y="5079"/>
                  </a:lnTo>
                  <a:lnTo>
                    <a:pt x="3392" y="5091"/>
                  </a:lnTo>
                  <a:lnTo>
                    <a:pt x="3399" y="5102"/>
                  </a:lnTo>
                  <a:lnTo>
                    <a:pt x="3407" y="5113"/>
                  </a:lnTo>
                  <a:lnTo>
                    <a:pt x="3413" y="5126"/>
                  </a:lnTo>
                  <a:lnTo>
                    <a:pt x="3419" y="5138"/>
                  </a:lnTo>
                  <a:lnTo>
                    <a:pt x="3425" y="5151"/>
                  </a:lnTo>
                  <a:lnTo>
                    <a:pt x="3430" y="5164"/>
                  </a:lnTo>
                  <a:lnTo>
                    <a:pt x="3434" y="5177"/>
                  </a:lnTo>
                  <a:lnTo>
                    <a:pt x="3437" y="5191"/>
                  </a:lnTo>
                  <a:lnTo>
                    <a:pt x="3440" y="5205"/>
                  </a:lnTo>
                  <a:lnTo>
                    <a:pt x="3443" y="5220"/>
                  </a:lnTo>
                  <a:lnTo>
                    <a:pt x="3445" y="5234"/>
                  </a:lnTo>
                  <a:lnTo>
                    <a:pt x="3447" y="5250"/>
                  </a:lnTo>
                  <a:lnTo>
                    <a:pt x="3448" y="5266"/>
                  </a:lnTo>
                  <a:lnTo>
                    <a:pt x="3448" y="5282"/>
                  </a:lnTo>
                  <a:close/>
                  <a:moveTo>
                    <a:pt x="2661" y="5608"/>
                  </a:moveTo>
                  <a:lnTo>
                    <a:pt x="2653" y="5702"/>
                  </a:lnTo>
                  <a:lnTo>
                    <a:pt x="2639" y="5707"/>
                  </a:lnTo>
                  <a:lnTo>
                    <a:pt x="2624" y="5711"/>
                  </a:lnTo>
                  <a:lnTo>
                    <a:pt x="2610" y="5714"/>
                  </a:lnTo>
                  <a:lnTo>
                    <a:pt x="2597" y="5718"/>
                  </a:lnTo>
                  <a:lnTo>
                    <a:pt x="2584" y="5720"/>
                  </a:lnTo>
                  <a:lnTo>
                    <a:pt x="2570" y="5722"/>
                  </a:lnTo>
                  <a:lnTo>
                    <a:pt x="2558" y="5723"/>
                  </a:lnTo>
                  <a:lnTo>
                    <a:pt x="2545" y="5723"/>
                  </a:lnTo>
                  <a:lnTo>
                    <a:pt x="2528" y="5723"/>
                  </a:lnTo>
                  <a:lnTo>
                    <a:pt x="2513" y="5722"/>
                  </a:lnTo>
                  <a:lnTo>
                    <a:pt x="2499" y="5721"/>
                  </a:lnTo>
                  <a:lnTo>
                    <a:pt x="2485" y="5719"/>
                  </a:lnTo>
                  <a:lnTo>
                    <a:pt x="2471" y="5717"/>
                  </a:lnTo>
                  <a:lnTo>
                    <a:pt x="2459" y="5713"/>
                  </a:lnTo>
                  <a:lnTo>
                    <a:pt x="2446" y="5710"/>
                  </a:lnTo>
                  <a:lnTo>
                    <a:pt x="2434" y="5706"/>
                  </a:lnTo>
                  <a:lnTo>
                    <a:pt x="2424" y="5702"/>
                  </a:lnTo>
                  <a:lnTo>
                    <a:pt x="2413" y="5697"/>
                  </a:lnTo>
                  <a:lnTo>
                    <a:pt x="2404" y="5691"/>
                  </a:lnTo>
                  <a:lnTo>
                    <a:pt x="2395" y="5686"/>
                  </a:lnTo>
                  <a:lnTo>
                    <a:pt x="2387" y="5679"/>
                  </a:lnTo>
                  <a:lnTo>
                    <a:pt x="2380" y="5672"/>
                  </a:lnTo>
                  <a:lnTo>
                    <a:pt x="2372" y="5665"/>
                  </a:lnTo>
                  <a:lnTo>
                    <a:pt x="2366" y="5657"/>
                  </a:lnTo>
                  <a:lnTo>
                    <a:pt x="2361" y="5648"/>
                  </a:lnTo>
                  <a:lnTo>
                    <a:pt x="2354" y="5639"/>
                  </a:lnTo>
                  <a:lnTo>
                    <a:pt x="2350" y="5628"/>
                  </a:lnTo>
                  <a:lnTo>
                    <a:pt x="2345" y="5617"/>
                  </a:lnTo>
                  <a:lnTo>
                    <a:pt x="2341" y="5605"/>
                  </a:lnTo>
                  <a:lnTo>
                    <a:pt x="2336" y="5592"/>
                  </a:lnTo>
                  <a:lnTo>
                    <a:pt x="2333" y="5579"/>
                  </a:lnTo>
                  <a:lnTo>
                    <a:pt x="2330" y="5564"/>
                  </a:lnTo>
                  <a:lnTo>
                    <a:pt x="2325" y="5532"/>
                  </a:lnTo>
                  <a:lnTo>
                    <a:pt x="2321" y="5498"/>
                  </a:lnTo>
                  <a:lnTo>
                    <a:pt x="2319" y="5460"/>
                  </a:lnTo>
                  <a:lnTo>
                    <a:pt x="2318" y="5419"/>
                  </a:lnTo>
                  <a:lnTo>
                    <a:pt x="2318" y="5390"/>
                  </a:lnTo>
                  <a:lnTo>
                    <a:pt x="2319" y="5360"/>
                  </a:lnTo>
                  <a:lnTo>
                    <a:pt x="2319" y="5326"/>
                  </a:lnTo>
                  <a:lnTo>
                    <a:pt x="2319" y="5291"/>
                  </a:lnTo>
                  <a:lnTo>
                    <a:pt x="2319" y="5254"/>
                  </a:lnTo>
                  <a:lnTo>
                    <a:pt x="2319" y="5214"/>
                  </a:lnTo>
                  <a:lnTo>
                    <a:pt x="2320" y="5173"/>
                  </a:lnTo>
                  <a:lnTo>
                    <a:pt x="2320" y="5129"/>
                  </a:lnTo>
                  <a:lnTo>
                    <a:pt x="2309" y="5129"/>
                  </a:lnTo>
                  <a:lnTo>
                    <a:pt x="2296" y="5130"/>
                  </a:lnTo>
                  <a:lnTo>
                    <a:pt x="2284" y="5130"/>
                  </a:lnTo>
                  <a:lnTo>
                    <a:pt x="2269" y="5130"/>
                  </a:lnTo>
                  <a:lnTo>
                    <a:pt x="2253" y="5131"/>
                  </a:lnTo>
                  <a:lnTo>
                    <a:pt x="2237" y="5132"/>
                  </a:lnTo>
                  <a:lnTo>
                    <a:pt x="2219" y="5133"/>
                  </a:lnTo>
                  <a:lnTo>
                    <a:pt x="2200" y="5134"/>
                  </a:lnTo>
                  <a:lnTo>
                    <a:pt x="2204" y="5029"/>
                  </a:lnTo>
                  <a:lnTo>
                    <a:pt x="2221" y="5030"/>
                  </a:lnTo>
                  <a:lnTo>
                    <a:pt x="2237" y="5030"/>
                  </a:lnTo>
                  <a:lnTo>
                    <a:pt x="2253" y="5031"/>
                  </a:lnTo>
                  <a:lnTo>
                    <a:pt x="2269" y="5032"/>
                  </a:lnTo>
                  <a:lnTo>
                    <a:pt x="2285" y="5032"/>
                  </a:lnTo>
                  <a:lnTo>
                    <a:pt x="2300" y="5032"/>
                  </a:lnTo>
                  <a:lnTo>
                    <a:pt x="2313" y="5033"/>
                  </a:lnTo>
                  <a:lnTo>
                    <a:pt x="2328" y="5033"/>
                  </a:lnTo>
                  <a:lnTo>
                    <a:pt x="2328" y="5021"/>
                  </a:lnTo>
                  <a:lnTo>
                    <a:pt x="2328" y="5004"/>
                  </a:lnTo>
                  <a:lnTo>
                    <a:pt x="2329" y="4984"/>
                  </a:lnTo>
                  <a:lnTo>
                    <a:pt x="2329" y="4959"/>
                  </a:lnTo>
                  <a:lnTo>
                    <a:pt x="2330" y="4932"/>
                  </a:lnTo>
                  <a:lnTo>
                    <a:pt x="2331" y="4900"/>
                  </a:lnTo>
                  <a:lnTo>
                    <a:pt x="2333" y="4865"/>
                  </a:lnTo>
                  <a:lnTo>
                    <a:pt x="2334" y="4826"/>
                  </a:lnTo>
                  <a:lnTo>
                    <a:pt x="2449" y="4814"/>
                  </a:lnTo>
                  <a:lnTo>
                    <a:pt x="2446" y="4851"/>
                  </a:lnTo>
                  <a:lnTo>
                    <a:pt x="2444" y="4886"/>
                  </a:lnTo>
                  <a:lnTo>
                    <a:pt x="2442" y="4916"/>
                  </a:lnTo>
                  <a:lnTo>
                    <a:pt x="2440" y="4946"/>
                  </a:lnTo>
                  <a:lnTo>
                    <a:pt x="2439" y="4971"/>
                  </a:lnTo>
                  <a:lnTo>
                    <a:pt x="2438" y="4994"/>
                  </a:lnTo>
                  <a:lnTo>
                    <a:pt x="2437" y="5015"/>
                  </a:lnTo>
                  <a:lnTo>
                    <a:pt x="2437" y="5033"/>
                  </a:lnTo>
                  <a:lnTo>
                    <a:pt x="2456" y="5033"/>
                  </a:lnTo>
                  <a:lnTo>
                    <a:pt x="2477" y="5032"/>
                  </a:lnTo>
                  <a:lnTo>
                    <a:pt x="2499" y="5032"/>
                  </a:lnTo>
                  <a:lnTo>
                    <a:pt x="2524" y="5031"/>
                  </a:lnTo>
                  <a:lnTo>
                    <a:pt x="2551" y="5030"/>
                  </a:lnTo>
                  <a:lnTo>
                    <a:pt x="2581" y="5029"/>
                  </a:lnTo>
                  <a:lnTo>
                    <a:pt x="2612" y="5028"/>
                  </a:lnTo>
                  <a:lnTo>
                    <a:pt x="2645" y="5026"/>
                  </a:lnTo>
                  <a:lnTo>
                    <a:pt x="2640" y="5134"/>
                  </a:lnTo>
                  <a:lnTo>
                    <a:pt x="2608" y="5133"/>
                  </a:lnTo>
                  <a:lnTo>
                    <a:pt x="2579" y="5132"/>
                  </a:lnTo>
                  <a:lnTo>
                    <a:pt x="2549" y="5131"/>
                  </a:lnTo>
                  <a:lnTo>
                    <a:pt x="2523" y="5130"/>
                  </a:lnTo>
                  <a:lnTo>
                    <a:pt x="2498" y="5130"/>
                  </a:lnTo>
                  <a:lnTo>
                    <a:pt x="2473" y="5130"/>
                  </a:lnTo>
                  <a:lnTo>
                    <a:pt x="2451" y="5129"/>
                  </a:lnTo>
                  <a:lnTo>
                    <a:pt x="2430" y="5129"/>
                  </a:lnTo>
                  <a:lnTo>
                    <a:pt x="2430" y="5157"/>
                  </a:lnTo>
                  <a:lnTo>
                    <a:pt x="2430" y="5186"/>
                  </a:lnTo>
                  <a:lnTo>
                    <a:pt x="2430" y="5215"/>
                  </a:lnTo>
                  <a:lnTo>
                    <a:pt x="2429" y="5246"/>
                  </a:lnTo>
                  <a:lnTo>
                    <a:pt x="2429" y="5277"/>
                  </a:lnTo>
                  <a:lnTo>
                    <a:pt x="2429" y="5309"/>
                  </a:lnTo>
                  <a:lnTo>
                    <a:pt x="2429" y="5343"/>
                  </a:lnTo>
                  <a:lnTo>
                    <a:pt x="2429" y="5376"/>
                  </a:lnTo>
                  <a:lnTo>
                    <a:pt x="2430" y="5412"/>
                  </a:lnTo>
                  <a:lnTo>
                    <a:pt x="2431" y="5445"/>
                  </a:lnTo>
                  <a:lnTo>
                    <a:pt x="2433" y="5474"/>
                  </a:lnTo>
                  <a:lnTo>
                    <a:pt x="2438" y="5501"/>
                  </a:lnTo>
                  <a:lnTo>
                    <a:pt x="2442" y="5524"/>
                  </a:lnTo>
                  <a:lnTo>
                    <a:pt x="2447" y="5544"/>
                  </a:lnTo>
                  <a:lnTo>
                    <a:pt x="2453" y="5560"/>
                  </a:lnTo>
                  <a:lnTo>
                    <a:pt x="2461" y="5573"/>
                  </a:lnTo>
                  <a:lnTo>
                    <a:pt x="2469" y="5585"/>
                  </a:lnTo>
                  <a:lnTo>
                    <a:pt x="2480" y="5594"/>
                  </a:lnTo>
                  <a:lnTo>
                    <a:pt x="2492" y="5603"/>
                  </a:lnTo>
                  <a:lnTo>
                    <a:pt x="2506" y="5610"/>
                  </a:lnTo>
                  <a:lnTo>
                    <a:pt x="2521" y="5615"/>
                  </a:lnTo>
                  <a:lnTo>
                    <a:pt x="2539" y="5619"/>
                  </a:lnTo>
                  <a:lnTo>
                    <a:pt x="2558" y="5622"/>
                  </a:lnTo>
                  <a:lnTo>
                    <a:pt x="2578" y="5622"/>
                  </a:lnTo>
                  <a:lnTo>
                    <a:pt x="2585" y="5622"/>
                  </a:lnTo>
                  <a:lnTo>
                    <a:pt x="2594" y="5621"/>
                  </a:lnTo>
                  <a:lnTo>
                    <a:pt x="2603" y="5620"/>
                  </a:lnTo>
                  <a:lnTo>
                    <a:pt x="2612" y="5619"/>
                  </a:lnTo>
                  <a:lnTo>
                    <a:pt x="2624" y="5617"/>
                  </a:lnTo>
                  <a:lnTo>
                    <a:pt x="2636" y="5614"/>
                  </a:lnTo>
                  <a:lnTo>
                    <a:pt x="2648" y="5611"/>
                  </a:lnTo>
                  <a:lnTo>
                    <a:pt x="2661" y="5608"/>
                  </a:lnTo>
                  <a:close/>
                  <a:moveTo>
                    <a:pt x="1895" y="5567"/>
                  </a:moveTo>
                  <a:lnTo>
                    <a:pt x="1895" y="5540"/>
                  </a:lnTo>
                  <a:lnTo>
                    <a:pt x="1894" y="5513"/>
                  </a:lnTo>
                  <a:lnTo>
                    <a:pt x="1893" y="5487"/>
                  </a:lnTo>
                  <a:lnTo>
                    <a:pt x="1893" y="5463"/>
                  </a:lnTo>
                  <a:lnTo>
                    <a:pt x="1893" y="5438"/>
                  </a:lnTo>
                  <a:lnTo>
                    <a:pt x="1892" y="5414"/>
                  </a:lnTo>
                  <a:lnTo>
                    <a:pt x="1892" y="5391"/>
                  </a:lnTo>
                  <a:lnTo>
                    <a:pt x="1892" y="5369"/>
                  </a:lnTo>
                  <a:lnTo>
                    <a:pt x="1859" y="5369"/>
                  </a:lnTo>
                  <a:lnTo>
                    <a:pt x="1828" y="5370"/>
                  </a:lnTo>
                  <a:lnTo>
                    <a:pt x="1799" y="5372"/>
                  </a:lnTo>
                  <a:lnTo>
                    <a:pt x="1772" y="5374"/>
                  </a:lnTo>
                  <a:lnTo>
                    <a:pt x="1747" y="5376"/>
                  </a:lnTo>
                  <a:lnTo>
                    <a:pt x="1724" y="5381"/>
                  </a:lnTo>
                  <a:lnTo>
                    <a:pt x="1703" y="5385"/>
                  </a:lnTo>
                  <a:lnTo>
                    <a:pt x="1684" y="5389"/>
                  </a:lnTo>
                  <a:lnTo>
                    <a:pt x="1670" y="5394"/>
                  </a:lnTo>
                  <a:lnTo>
                    <a:pt x="1657" y="5400"/>
                  </a:lnTo>
                  <a:lnTo>
                    <a:pt x="1644" y="5405"/>
                  </a:lnTo>
                  <a:lnTo>
                    <a:pt x="1633" y="5411"/>
                  </a:lnTo>
                  <a:lnTo>
                    <a:pt x="1621" y="5419"/>
                  </a:lnTo>
                  <a:lnTo>
                    <a:pt x="1612" y="5426"/>
                  </a:lnTo>
                  <a:lnTo>
                    <a:pt x="1603" y="5433"/>
                  </a:lnTo>
                  <a:lnTo>
                    <a:pt x="1595" y="5442"/>
                  </a:lnTo>
                  <a:lnTo>
                    <a:pt x="1589" y="5451"/>
                  </a:lnTo>
                  <a:lnTo>
                    <a:pt x="1582" y="5461"/>
                  </a:lnTo>
                  <a:lnTo>
                    <a:pt x="1577" y="5470"/>
                  </a:lnTo>
                  <a:lnTo>
                    <a:pt x="1573" y="5481"/>
                  </a:lnTo>
                  <a:lnTo>
                    <a:pt x="1570" y="5491"/>
                  </a:lnTo>
                  <a:lnTo>
                    <a:pt x="1567" y="5503"/>
                  </a:lnTo>
                  <a:lnTo>
                    <a:pt x="1565" y="5515"/>
                  </a:lnTo>
                  <a:lnTo>
                    <a:pt x="1565" y="5528"/>
                  </a:lnTo>
                  <a:lnTo>
                    <a:pt x="1565" y="5540"/>
                  </a:lnTo>
                  <a:lnTo>
                    <a:pt x="1567" y="5551"/>
                  </a:lnTo>
                  <a:lnTo>
                    <a:pt x="1571" y="5562"/>
                  </a:lnTo>
                  <a:lnTo>
                    <a:pt x="1574" y="5571"/>
                  </a:lnTo>
                  <a:lnTo>
                    <a:pt x="1579" y="5580"/>
                  </a:lnTo>
                  <a:lnTo>
                    <a:pt x="1585" y="5588"/>
                  </a:lnTo>
                  <a:lnTo>
                    <a:pt x="1592" y="5595"/>
                  </a:lnTo>
                  <a:lnTo>
                    <a:pt x="1600" y="5602"/>
                  </a:lnTo>
                  <a:lnTo>
                    <a:pt x="1610" y="5608"/>
                  </a:lnTo>
                  <a:lnTo>
                    <a:pt x="1620" y="5612"/>
                  </a:lnTo>
                  <a:lnTo>
                    <a:pt x="1631" y="5617"/>
                  </a:lnTo>
                  <a:lnTo>
                    <a:pt x="1643" y="5621"/>
                  </a:lnTo>
                  <a:lnTo>
                    <a:pt x="1657" y="5623"/>
                  </a:lnTo>
                  <a:lnTo>
                    <a:pt x="1672" y="5625"/>
                  </a:lnTo>
                  <a:lnTo>
                    <a:pt x="1688" y="5626"/>
                  </a:lnTo>
                  <a:lnTo>
                    <a:pt x="1704" y="5626"/>
                  </a:lnTo>
                  <a:lnTo>
                    <a:pt x="1734" y="5626"/>
                  </a:lnTo>
                  <a:lnTo>
                    <a:pt x="1761" y="5623"/>
                  </a:lnTo>
                  <a:lnTo>
                    <a:pt x="1788" y="5619"/>
                  </a:lnTo>
                  <a:lnTo>
                    <a:pt x="1812" y="5611"/>
                  </a:lnTo>
                  <a:lnTo>
                    <a:pt x="1835" y="5603"/>
                  </a:lnTo>
                  <a:lnTo>
                    <a:pt x="1857" y="5593"/>
                  </a:lnTo>
                  <a:lnTo>
                    <a:pt x="1868" y="5587"/>
                  </a:lnTo>
                  <a:lnTo>
                    <a:pt x="1877" y="5581"/>
                  </a:lnTo>
                  <a:lnTo>
                    <a:pt x="1887" y="5574"/>
                  </a:lnTo>
                  <a:lnTo>
                    <a:pt x="1895" y="5567"/>
                  </a:lnTo>
                  <a:close/>
                  <a:moveTo>
                    <a:pt x="2025" y="5708"/>
                  </a:moveTo>
                  <a:lnTo>
                    <a:pt x="1910" y="5712"/>
                  </a:lnTo>
                  <a:lnTo>
                    <a:pt x="1908" y="5703"/>
                  </a:lnTo>
                  <a:lnTo>
                    <a:pt x="1907" y="5694"/>
                  </a:lnTo>
                  <a:lnTo>
                    <a:pt x="1905" y="5686"/>
                  </a:lnTo>
                  <a:lnTo>
                    <a:pt x="1904" y="5678"/>
                  </a:lnTo>
                  <a:lnTo>
                    <a:pt x="1902" y="5669"/>
                  </a:lnTo>
                  <a:lnTo>
                    <a:pt x="1902" y="5661"/>
                  </a:lnTo>
                  <a:lnTo>
                    <a:pt x="1901" y="5652"/>
                  </a:lnTo>
                  <a:lnTo>
                    <a:pt x="1901" y="5645"/>
                  </a:lnTo>
                  <a:lnTo>
                    <a:pt x="1894" y="5645"/>
                  </a:lnTo>
                  <a:lnTo>
                    <a:pt x="1882" y="5654"/>
                  </a:lnTo>
                  <a:lnTo>
                    <a:pt x="1871" y="5664"/>
                  </a:lnTo>
                  <a:lnTo>
                    <a:pt x="1858" y="5672"/>
                  </a:lnTo>
                  <a:lnTo>
                    <a:pt x="1846" y="5680"/>
                  </a:lnTo>
                  <a:lnTo>
                    <a:pt x="1832" y="5687"/>
                  </a:lnTo>
                  <a:lnTo>
                    <a:pt x="1818" y="5694"/>
                  </a:lnTo>
                  <a:lnTo>
                    <a:pt x="1803" y="5700"/>
                  </a:lnTo>
                  <a:lnTo>
                    <a:pt x="1789" y="5706"/>
                  </a:lnTo>
                  <a:lnTo>
                    <a:pt x="1773" y="5710"/>
                  </a:lnTo>
                  <a:lnTo>
                    <a:pt x="1757" y="5714"/>
                  </a:lnTo>
                  <a:lnTo>
                    <a:pt x="1741" y="5718"/>
                  </a:lnTo>
                  <a:lnTo>
                    <a:pt x="1723" y="5721"/>
                  </a:lnTo>
                  <a:lnTo>
                    <a:pt x="1707" y="5723"/>
                  </a:lnTo>
                  <a:lnTo>
                    <a:pt x="1689" y="5725"/>
                  </a:lnTo>
                  <a:lnTo>
                    <a:pt x="1670" y="5726"/>
                  </a:lnTo>
                  <a:lnTo>
                    <a:pt x="1651" y="5726"/>
                  </a:lnTo>
                  <a:lnTo>
                    <a:pt x="1631" y="5725"/>
                  </a:lnTo>
                  <a:lnTo>
                    <a:pt x="1611" y="5723"/>
                  </a:lnTo>
                  <a:lnTo>
                    <a:pt x="1592" y="5719"/>
                  </a:lnTo>
                  <a:lnTo>
                    <a:pt x="1573" y="5713"/>
                  </a:lnTo>
                  <a:lnTo>
                    <a:pt x="1556" y="5707"/>
                  </a:lnTo>
                  <a:lnTo>
                    <a:pt x="1539" y="5699"/>
                  </a:lnTo>
                  <a:lnTo>
                    <a:pt x="1522" y="5688"/>
                  </a:lnTo>
                  <a:lnTo>
                    <a:pt x="1507" y="5677"/>
                  </a:lnTo>
                  <a:lnTo>
                    <a:pt x="1500" y="5670"/>
                  </a:lnTo>
                  <a:lnTo>
                    <a:pt x="1493" y="5664"/>
                  </a:lnTo>
                  <a:lnTo>
                    <a:pt x="1486" y="5658"/>
                  </a:lnTo>
                  <a:lnTo>
                    <a:pt x="1481" y="5650"/>
                  </a:lnTo>
                  <a:lnTo>
                    <a:pt x="1471" y="5634"/>
                  </a:lnTo>
                  <a:lnTo>
                    <a:pt x="1462" y="5618"/>
                  </a:lnTo>
                  <a:lnTo>
                    <a:pt x="1456" y="5600"/>
                  </a:lnTo>
                  <a:lnTo>
                    <a:pt x="1451" y="5580"/>
                  </a:lnTo>
                  <a:lnTo>
                    <a:pt x="1448" y="5560"/>
                  </a:lnTo>
                  <a:lnTo>
                    <a:pt x="1447" y="5538"/>
                  </a:lnTo>
                  <a:lnTo>
                    <a:pt x="1447" y="5524"/>
                  </a:lnTo>
                  <a:lnTo>
                    <a:pt x="1448" y="5510"/>
                  </a:lnTo>
                  <a:lnTo>
                    <a:pt x="1451" y="5496"/>
                  </a:lnTo>
                  <a:lnTo>
                    <a:pt x="1453" y="5484"/>
                  </a:lnTo>
                  <a:lnTo>
                    <a:pt x="1456" y="5472"/>
                  </a:lnTo>
                  <a:lnTo>
                    <a:pt x="1460" y="5460"/>
                  </a:lnTo>
                  <a:lnTo>
                    <a:pt x="1465" y="5448"/>
                  </a:lnTo>
                  <a:lnTo>
                    <a:pt x="1471" y="5436"/>
                  </a:lnTo>
                  <a:lnTo>
                    <a:pt x="1477" y="5426"/>
                  </a:lnTo>
                  <a:lnTo>
                    <a:pt x="1484" y="5414"/>
                  </a:lnTo>
                  <a:lnTo>
                    <a:pt x="1492" y="5404"/>
                  </a:lnTo>
                  <a:lnTo>
                    <a:pt x="1500" y="5394"/>
                  </a:lnTo>
                  <a:lnTo>
                    <a:pt x="1510" y="5385"/>
                  </a:lnTo>
                  <a:lnTo>
                    <a:pt x="1519" y="5375"/>
                  </a:lnTo>
                  <a:lnTo>
                    <a:pt x="1530" y="5366"/>
                  </a:lnTo>
                  <a:lnTo>
                    <a:pt x="1541" y="5357"/>
                  </a:lnTo>
                  <a:lnTo>
                    <a:pt x="1554" y="5349"/>
                  </a:lnTo>
                  <a:lnTo>
                    <a:pt x="1567" y="5342"/>
                  </a:lnTo>
                  <a:lnTo>
                    <a:pt x="1582" y="5334"/>
                  </a:lnTo>
                  <a:lnTo>
                    <a:pt x="1599" y="5328"/>
                  </a:lnTo>
                  <a:lnTo>
                    <a:pt x="1616" y="5322"/>
                  </a:lnTo>
                  <a:lnTo>
                    <a:pt x="1635" y="5315"/>
                  </a:lnTo>
                  <a:lnTo>
                    <a:pt x="1655" y="5311"/>
                  </a:lnTo>
                  <a:lnTo>
                    <a:pt x="1676" y="5306"/>
                  </a:lnTo>
                  <a:lnTo>
                    <a:pt x="1699" y="5302"/>
                  </a:lnTo>
                  <a:lnTo>
                    <a:pt x="1722" y="5297"/>
                  </a:lnTo>
                  <a:lnTo>
                    <a:pt x="1748" y="5294"/>
                  </a:lnTo>
                  <a:lnTo>
                    <a:pt x="1774" y="5292"/>
                  </a:lnTo>
                  <a:lnTo>
                    <a:pt x="1801" y="5290"/>
                  </a:lnTo>
                  <a:lnTo>
                    <a:pt x="1831" y="5288"/>
                  </a:lnTo>
                  <a:lnTo>
                    <a:pt x="1860" y="5287"/>
                  </a:lnTo>
                  <a:lnTo>
                    <a:pt x="1892" y="5286"/>
                  </a:lnTo>
                  <a:lnTo>
                    <a:pt x="1893" y="5282"/>
                  </a:lnTo>
                  <a:lnTo>
                    <a:pt x="1893" y="5277"/>
                  </a:lnTo>
                  <a:lnTo>
                    <a:pt x="1893" y="5272"/>
                  </a:lnTo>
                  <a:lnTo>
                    <a:pt x="1894" y="5268"/>
                  </a:lnTo>
                  <a:lnTo>
                    <a:pt x="1894" y="5263"/>
                  </a:lnTo>
                  <a:lnTo>
                    <a:pt x="1894" y="5257"/>
                  </a:lnTo>
                  <a:lnTo>
                    <a:pt x="1894" y="5252"/>
                  </a:lnTo>
                  <a:lnTo>
                    <a:pt x="1894" y="5246"/>
                  </a:lnTo>
                  <a:lnTo>
                    <a:pt x="1894" y="5225"/>
                  </a:lnTo>
                  <a:lnTo>
                    <a:pt x="1891" y="5205"/>
                  </a:lnTo>
                  <a:lnTo>
                    <a:pt x="1888" y="5188"/>
                  </a:lnTo>
                  <a:lnTo>
                    <a:pt x="1882" y="5172"/>
                  </a:lnTo>
                  <a:lnTo>
                    <a:pt x="1876" y="5157"/>
                  </a:lnTo>
                  <a:lnTo>
                    <a:pt x="1868" y="5146"/>
                  </a:lnTo>
                  <a:lnTo>
                    <a:pt x="1862" y="5141"/>
                  </a:lnTo>
                  <a:lnTo>
                    <a:pt x="1858" y="5135"/>
                  </a:lnTo>
                  <a:lnTo>
                    <a:pt x="1853" y="5131"/>
                  </a:lnTo>
                  <a:lnTo>
                    <a:pt x="1847" y="5127"/>
                  </a:lnTo>
                  <a:lnTo>
                    <a:pt x="1834" y="5121"/>
                  </a:lnTo>
                  <a:lnTo>
                    <a:pt x="1820" y="5114"/>
                  </a:lnTo>
                  <a:lnTo>
                    <a:pt x="1805" y="5109"/>
                  </a:lnTo>
                  <a:lnTo>
                    <a:pt x="1787" y="5105"/>
                  </a:lnTo>
                  <a:lnTo>
                    <a:pt x="1768" y="5102"/>
                  </a:lnTo>
                  <a:lnTo>
                    <a:pt x="1748" y="5099"/>
                  </a:lnTo>
                  <a:lnTo>
                    <a:pt x="1726" y="5098"/>
                  </a:lnTo>
                  <a:lnTo>
                    <a:pt x="1702" y="5097"/>
                  </a:lnTo>
                  <a:lnTo>
                    <a:pt x="1674" y="5097"/>
                  </a:lnTo>
                  <a:lnTo>
                    <a:pt x="1645" y="5099"/>
                  </a:lnTo>
                  <a:lnTo>
                    <a:pt x="1618" y="5102"/>
                  </a:lnTo>
                  <a:lnTo>
                    <a:pt x="1590" y="5105"/>
                  </a:lnTo>
                  <a:lnTo>
                    <a:pt x="1561" y="5109"/>
                  </a:lnTo>
                  <a:lnTo>
                    <a:pt x="1534" y="5113"/>
                  </a:lnTo>
                  <a:lnTo>
                    <a:pt x="1506" y="5120"/>
                  </a:lnTo>
                  <a:lnTo>
                    <a:pt x="1478" y="5126"/>
                  </a:lnTo>
                  <a:lnTo>
                    <a:pt x="1491" y="5026"/>
                  </a:lnTo>
                  <a:lnTo>
                    <a:pt x="1518" y="5018"/>
                  </a:lnTo>
                  <a:lnTo>
                    <a:pt x="1547" y="5012"/>
                  </a:lnTo>
                  <a:lnTo>
                    <a:pt x="1577" y="5007"/>
                  </a:lnTo>
                  <a:lnTo>
                    <a:pt x="1608" y="5003"/>
                  </a:lnTo>
                  <a:lnTo>
                    <a:pt x="1639" y="4998"/>
                  </a:lnTo>
                  <a:lnTo>
                    <a:pt x="1672" y="4996"/>
                  </a:lnTo>
                  <a:lnTo>
                    <a:pt x="1707" y="4995"/>
                  </a:lnTo>
                  <a:lnTo>
                    <a:pt x="1741" y="4994"/>
                  </a:lnTo>
                  <a:lnTo>
                    <a:pt x="1772" y="4995"/>
                  </a:lnTo>
                  <a:lnTo>
                    <a:pt x="1802" y="4997"/>
                  </a:lnTo>
                  <a:lnTo>
                    <a:pt x="1830" y="5002"/>
                  </a:lnTo>
                  <a:lnTo>
                    <a:pt x="1855" y="5008"/>
                  </a:lnTo>
                  <a:lnTo>
                    <a:pt x="1879" y="5015"/>
                  </a:lnTo>
                  <a:lnTo>
                    <a:pt x="1901" y="5025"/>
                  </a:lnTo>
                  <a:lnTo>
                    <a:pt x="1922" y="5035"/>
                  </a:lnTo>
                  <a:lnTo>
                    <a:pt x="1940" y="5048"/>
                  </a:lnTo>
                  <a:lnTo>
                    <a:pt x="1949" y="5054"/>
                  </a:lnTo>
                  <a:lnTo>
                    <a:pt x="1957" y="5063"/>
                  </a:lnTo>
                  <a:lnTo>
                    <a:pt x="1965" y="5070"/>
                  </a:lnTo>
                  <a:lnTo>
                    <a:pt x="1971" y="5079"/>
                  </a:lnTo>
                  <a:lnTo>
                    <a:pt x="1977" y="5089"/>
                  </a:lnTo>
                  <a:lnTo>
                    <a:pt x="1984" y="5098"/>
                  </a:lnTo>
                  <a:lnTo>
                    <a:pt x="1989" y="5109"/>
                  </a:lnTo>
                  <a:lnTo>
                    <a:pt x="1993" y="5120"/>
                  </a:lnTo>
                  <a:lnTo>
                    <a:pt x="1997" y="5131"/>
                  </a:lnTo>
                  <a:lnTo>
                    <a:pt x="2001" y="5144"/>
                  </a:lnTo>
                  <a:lnTo>
                    <a:pt x="2004" y="5156"/>
                  </a:lnTo>
                  <a:lnTo>
                    <a:pt x="2007" y="5170"/>
                  </a:lnTo>
                  <a:lnTo>
                    <a:pt x="2009" y="5184"/>
                  </a:lnTo>
                  <a:lnTo>
                    <a:pt x="2010" y="5198"/>
                  </a:lnTo>
                  <a:lnTo>
                    <a:pt x="2011" y="5214"/>
                  </a:lnTo>
                  <a:lnTo>
                    <a:pt x="2011" y="5229"/>
                  </a:lnTo>
                  <a:lnTo>
                    <a:pt x="2011" y="5238"/>
                  </a:lnTo>
                  <a:lnTo>
                    <a:pt x="2011" y="5250"/>
                  </a:lnTo>
                  <a:lnTo>
                    <a:pt x="2011" y="5263"/>
                  </a:lnTo>
                  <a:lnTo>
                    <a:pt x="2010" y="5277"/>
                  </a:lnTo>
                  <a:lnTo>
                    <a:pt x="2010" y="5294"/>
                  </a:lnTo>
                  <a:lnTo>
                    <a:pt x="2009" y="5312"/>
                  </a:lnTo>
                  <a:lnTo>
                    <a:pt x="2009" y="5332"/>
                  </a:lnTo>
                  <a:lnTo>
                    <a:pt x="2008" y="5353"/>
                  </a:lnTo>
                  <a:lnTo>
                    <a:pt x="2007" y="5374"/>
                  </a:lnTo>
                  <a:lnTo>
                    <a:pt x="2007" y="5394"/>
                  </a:lnTo>
                  <a:lnTo>
                    <a:pt x="2006" y="5412"/>
                  </a:lnTo>
                  <a:lnTo>
                    <a:pt x="2006" y="5428"/>
                  </a:lnTo>
                  <a:lnTo>
                    <a:pt x="2005" y="5442"/>
                  </a:lnTo>
                  <a:lnTo>
                    <a:pt x="2005" y="5454"/>
                  </a:lnTo>
                  <a:lnTo>
                    <a:pt x="2005" y="5464"/>
                  </a:lnTo>
                  <a:lnTo>
                    <a:pt x="2005" y="5472"/>
                  </a:lnTo>
                  <a:lnTo>
                    <a:pt x="2005" y="5505"/>
                  </a:lnTo>
                  <a:lnTo>
                    <a:pt x="2006" y="5536"/>
                  </a:lnTo>
                  <a:lnTo>
                    <a:pt x="2008" y="5568"/>
                  </a:lnTo>
                  <a:lnTo>
                    <a:pt x="2010" y="5598"/>
                  </a:lnTo>
                  <a:lnTo>
                    <a:pt x="2012" y="5626"/>
                  </a:lnTo>
                  <a:lnTo>
                    <a:pt x="2015" y="5654"/>
                  </a:lnTo>
                  <a:lnTo>
                    <a:pt x="2019" y="5682"/>
                  </a:lnTo>
                  <a:lnTo>
                    <a:pt x="2025" y="5708"/>
                  </a:lnTo>
                  <a:close/>
                  <a:moveTo>
                    <a:pt x="1288" y="5608"/>
                  </a:moveTo>
                  <a:lnTo>
                    <a:pt x="1279" y="5702"/>
                  </a:lnTo>
                  <a:lnTo>
                    <a:pt x="1265" y="5707"/>
                  </a:lnTo>
                  <a:lnTo>
                    <a:pt x="1251" y="5711"/>
                  </a:lnTo>
                  <a:lnTo>
                    <a:pt x="1238" y="5714"/>
                  </a:lnTo>
                  <a:lnTo>
                    <a:pt x="1224" y="5718"/>
                  </a:lnTo>
                  <a:lnTo>
                    <a:pt x="1210" y="5720"/>
                  </a:lnTo>
                  <a:lnTo>
                    <a:pt x="1197" y="5722"/>
                  </a:lnTo>
                  <a:lnTo>
                    <a:pt x="1184" y="5723"/>
                  </a:lnTo>
                  <a:lnTo>
                    <a:pt x="1171" y="5723"/>
                  </a:lnTo>
                  <a:lnTo>
                    <a:pt x="1156" y="5723"/>
                  </a:lnTo>
                  <a:lnTo>
                    <a:pt x="1140" y="5722"/>
                  </a:lnTo>
                  <a:lnTo>
                    <a:pt x="1125" y="5721"/>
                  </a:lnTo>
                  <a:lnTo>
                    <a:pt x="1111" y="5719"/>
                  </a:lnTo>
                  <a:lnTo>
                    <a:pt x="1098" y="5717"/>
                  </a:lnTo>
                  <a:lnTo>
                    <a:pt x="1085" y="5713"/>
                  </a:lnTo>
                  <a:lnTo>
                    <a:pt x="1072" y="5710"/>
                  </a:lnTo>
                  <a:lnTo>
                    <a:pt x="1061" y="5706"/>
                  </a:lnTo>
                  <a:lnTo>
                    <a:pt x="1050" y="5702"/>
                  </a:lnTo>
                  <a:lnTo>
                    <a:pt x="1040" y="5697"/>
                  </a:lnTo>
                  <a:lnTo>
                    <a:pt x="1030" y="5691"/>
                  </a:lnTo>
                  <a:lnTo>
                    <a:pt x="1022" y="5686"/>
                  </a:lnTo>
                  <a:lnTo>
                    <a:pt x="1013" y="5679"/>
                  </a:lnTo>
                  <a:lnTo>
                    <a:pt x="1006" y="5672"/>
                  </a:lnTo>
                  <a:lnTo>
                    <a:pt x="999" y="5665"/>
                  </a:lnTo>
                  <a:lnTo>
                    <a:pt x="992" y="5657"/>
                  </a:lnTo>
                  <a:lnTo>
                    <a:pt x="987" y="5648"/>
                  </a:lnTo>
                  <a:lnTo>
                    <a:pt x="982" y="5639"/>
                  </a:lnTo>
                  <a:lnTo>
                    <a:pt x="977" y="5628"/>
                  </a:lnTo>
                  <a:lnTo>
                    <a:pt x="971" y="5617"/>
                  </a:lnTo>
                  <a:lnTo>
                    <a:pt x="967" y="5605"/>
                  </a:lnTo>
                  <a:lnTo>
                    <a:pt x="964" y="5592"/>
                  </a:lnTo>
                  <a:lnTo>
                    <a:pt x="960" y="5579"/>
                  </a:lnTo>
                  <a:lnTo>
                    <a:pt x="957" y="5564"/>
                  </a:lnTo>
                  <a:lnTo>
                    <a:pt x="951" y="5532"/>
                  </a:lnTo>
                  <a:lnTo>
                    <a:pt x="948" y="5498"/>
                  </a:lnTo>
                  <a:lnTo>
                    <a:pt x="945" y="5460"/>
                  </a:lnTo>
                  <a:lnTo>
                    <a:pt x="945" y="5419"/>
                  </a:lnTo>
                  <a:lnTo>
                    <a:pt x="945" y="5390"/>
                  </a:lnTo>
                  <a:lnTo>
                    <a:pt x="945" y="5360"/>
                  </a:lnTo>
                  <a:lnTo>
                    <a:pt x="945" y="5326"/>
                  </a:lnTo>
                  <a:lnTo>
                    <a:pt x="945" y="5291"/>
                  </a:lnTo>
                  <a:lnTo>
                    <a:pt x="945" y="5254"/>
                  </a:lnTo>
                  <a:lnTo>
                    <a:pt x="945" y="5214"/>
                  </a:lnTo>
                  <a:lnTo>
                    <a:pt x="946" y="5173"/>
                  </a:lnTo>
                  <a:lnTo>
                    <a:pt x="946" y="5129"/>
                  </a:lnTo>
                  <a:lnTo>
                    <a:pt x="935" y="5129"/>
                  </a:lnTo>
                  <a:lnTo>
                    <a:pt x="924" y="5130"/>
                  </a:lnTo>
                  <a:lnTo>
                    <a:pt x="910" y="5130"/>
                  </a:lnTo>
                  <a:lnTo>
                    <a:pt x="895" y="5130"/>
                  </a:lnTo>
                  <a:lnTo>
                    <a:pt x="881" y="5131"/>
                  </a:lnTo>
                  <a:lnTo>
                    <a:pt x="864" y="5132"/>
                  </a:lnTo>
                  <a:lnTo>
                    <a:pt x="846" y="5133"/>
                  </a:lnTo>
                  <a:lnTo>
                    <a:pt x="826" y="5134"/>
                  </a:lnTo>
                  <a:lnTo>
                    <a:pt x="830" y="5029"/>
                  </a:lnTo>
                  <a:lnTo>
                    <a:pt x="848" y="5030"/>
                  </a:lnTo>
                  <a:lnTo>
                    <a:pt x="864" y="5030"/>
                  </a:lnTo>
                  <a:lnTo>
                    <a:pt x="881" y="5031"/>
                  </a:lnTo>
                  <a:lnTo>
                    <a:pt x="896" y="5032"/>
                  </a:lnTo>
                  <a:lnTo>
                    <a:pt x="911" y="5032"/>
                  </a:lnTo>
                  <a:lnTo>
                    <a:pt x="926" y="5032"/>
                  </a:lnTo>
                  <a:lnTo>
                    <a:pt x="941" y="5033"/>
                  </a:lnTo>
                  <a:lnTo>
                    <a:pt x="954" y="5033"/>
                  </a:lnTo>
                  <a:lnTo>
                    <a:pt x="954" y="5021"/>
                  </a:lnTo>
                  <a:lnTo>
                    <a:pt x="954" y="5004"/>
                  </a:lnTo>
                  <a:lnTo>
                    <a:pt x="955" y="4984"/>
                  </a:lnTo>
                  <a:lnTo>
                    <a:pt x="955" y="4959"/>
                  </a:lnTo>
                  <a:lnTo>
                    <a:pt x="957" y="4932"/>
                  </a:lnTo>
                  <a:lnTo>
                    <a:pt x="959" y="4900"/>
                  </a:lnTo>
                  <a:lnTo>
                    <a:pt x="960" y="4865"/>
                  </a:lnTo>
                  <a:lnTo>
                    <a:pt x="962" y="4826"/>
                  </a:lnTo>
                  <a:lnTo>
                    <a:pt x="1076" y="4814"/>
                  </a:lnTo>
                  <a:lnTo>
                    <a:pt x="1072" y="4851"/>
                  </a:lnTo>
                  <a:lnTo>
                    <a:pt x="1070" y="4886"/>
                  </a:lnTo>
                  <a:lnTo>
                    <a:pt x="1068" y="4916"/>
                  </a:lnTo>
                  <a:lnTo>
                    <a:pt x="1066" y="4946"/>
                  </a:lnTo>
                  <a:lnTo>
                    <a:pt x="1065" y="4971"/>
                  </a:lnTo>
                  <a:lnTo>
                    <a:pt x="1064" y="4994"/>
                  </a:lnTo>
                  <a:lnTo>
                    <a:pt x="1063" y="5015"/>
                  </a:lnTo>
                  <a:lnTo>
                    <a:pt x="1063" y="5033"/>
                  </a:lnTo>
                  <a:lnTo>
                    <a:pt x="1082" y="5033"/>
                  </a:lnTo>
                  <a:lnTo>
                    <a:pt x="1103" y="5032"/>
                  </a:lnTo>
                  <a:lnTo>
                    <a:pt x="1126" y="5032"/>
                  </a:lnTo>
                  <a:lnTo>
                    <a:pt x="1150" y="5031"/>
                  </a:lnTo>
                  <a:lnTo>
                    <a:pt x="1178" y="5030"/>
                  </a:lnTo>
                  <a:lnTo>
                    <a:pt x="1207" y="5029"/>
                  </a:lnTo>
                  <a:lnTo>
                    <a:pt x="1239" y="5028"/>
                  </a:lnTo>
                  <a:lnTo>
                    <a:pt x="1273" y="5026"/>
                  </a:lnTo>
                  <a:lnTo>
                    <a:pt x="1267" y="5134"/>
                  </a:lnTo>
                  <a:lnTo>
                    <a:pt x="1235" y="5133"/>
                  </a:lnTo>
                  <a:lnTo>
                    <a:pt x="1205" y="5132"/>
                  </a:lnTo>
                  <a:lnTo>
                    <a:pt x="1177" y="5131"/>
                  </a:lnTo>
                  <a:lnTo>
                    <a:pt x="1149" y="5130"/>
                  </a:lnTo>
                  <a:lnTo>
                    <a:pt x="1124" y="5130"/>
                  </a:lnTo>
                  <a:lnTo>
                    <a:pt x="1100" y="5130"/>
                  </a:lnTo>
                  <a:lnTo>
                    <a:pt x="1078" y="5129"/>
                  </a:lnTo>
                  <a:lnTo>
                    <a:pt x="1058" y="5129"/>
                  </a:lnTo>
                  <a:lnTo>
                    <a:pt x="1057" y="5157"/>
                  </a:lnTo>
                  <a:lnTo>
                    <a:pt x="1057" y="5186"/>
                  </a:lnTo>
                  <a:lnTo>
                    <a:pt x="1057" y="5215"/>
                  </a:lnTo>
                  <a:lnTo>
                    <a:pt x="1057" y="5246"/>
                  </a:lnTo>
                  <a:lnTo>
                    <a:pt x="1056" y="5277"/>
                  </a:lnTo>
                  <a:lnTo>
                    <a:pt x="1056" y="5309"/>
                  </a:lnTo>
                  <a:lnTo>
                    <a:pt x="1056" y="5343"/>
                  </a:lnTo>
                  <a:lnTo>
                    <a:pt x="1056" y="5376"/>
                  </a:lnTo>
                  <a:lnTo>
                    <a:pt x="1057" y="5412"/>
                  </a:lnTo>
                  <a:lnTo>
                    <a:pt x="1058" y="5445"/>
                  </a:lnTo>
                  <a:lnTo>
                    <a:pt x="1060" y="5474"/>
                  </a:lnTo>
                  <a:lnTo>
                    <a:pt x="1064" y="5501"/>
                  </a:lnTo>
                  <a:lnTo>
                    <a:pt x="1068" y="5524"/>
                  </a:lnTo>
                  <a:lnTo>
                    <a:pt x="1073" y="5544"/>
                  </a:lnTo>
                  <a:lnTo>
                    <a:pt x="1080" y="5560"/>
                  </a:lnTo>
                  <a:lnTo>
                    <a:pt x="1087" y="5573"/>
                  </a:lnTo>
                  <a:lnTo>
                    <a:pt x="1096" y="5585"/>
                  </a:lnTo>
                  <a:lnTo>
                    <a:pt x="1106" y="5594"/>
                  </a:lnTo>
                  <a:lnTo>
                    <a:pt x="1119" y="5603"/>
                  </a:lnTo>
                  <a:lnTo>
                    <a:pt x="1132" y="5610"/>
                  </a:lnTo>
                  <a:lnTo>
                    <a:pt x="1148" y="5615"/>
                  </a:lnTo>
                  <a:lnTo>
                    <a:pt x="1165" y="5619"/>
                  </a:lnTo>
                  <a:lnTo>
                    <a:pt x="1184" y="5622"/>
                  </a:lnTo>
                  <a:lnTo>
                    <a:pt x="1204" y="5622"/>
                  </a:lnTo>
                  <a:lnTo>
                    <a:pt x="1212" y="5622"/>
                  </a:lnTo>
                  <a:lnTo>
                    <a:pt x="1220" y="5621"/>
                  </a:lnTo>
                  <a:lnTo>
                    <a:pt x="1229" y="5620"/>
                  </a:lnTo>
                  <a:lnTo>
                    <a:pt x="1240" y="5619"/>
                  </a:lnTo>
                  <a:lnTo>
                    <a:pt x="1250" y="5617"/>
                  </a:lnTo>
                  <a:lnTo>
                    <a:pt x="1262" y="5614"/>
                  </a:lnTo>
                  <a:lnTo>
                    <a:pt x="1275" y="5611"/>
                  </a:lnTo>
                  <a:lnTo>
                    <a:pt x="1288" y="5608"/>
                  </a:lnTo>
                  <a:close/>
                  <a:moveTo>
                    <a:pt x="668" y="5463"/>
                  </a:moveTo>
                  <a:lnTo>
                    <a:pt x="667" y="5480"/>
                  </a:lnTo>
                  <a:lnTo>
                    <a:pt x="666" y="5495"/>
                  </a:lnTo>
                  <a:lnTo>
                    <a:pt x="664" y="5511"/>
                  </a:lnTo>
                  <a:lnTo>
                    <a:pt x="662" y="5526"/>
                  </a:lnTo>
                  <a:lnTo>
                    <a:pt x="658" y="5541"/>
                  </a:lnTo>
                  <a:lnTo>
                    <a:pt x="654" y="5554"/>
                  </a:lnTo>
                  <a:lnTo>
                    <a:pt x="649" y="5568"/>
                  </a:lnTo>
                  <a:lnTo>
                    <a:pt x="644" y="5581"/>
                  </a:lnTo>
                  <a:lnTo>
                    <a:pt x="637" y="5593"/>
                  </a:lnTo>
                  <a:lnTo>
                    <a:pt x="631" y="5605"/>
                  </a:lnTo>
                  <a:lnTo>
                    <a:pt x="624" y="5617"/>
                  </a:lnTo>
                  <a:lnTo>
                    <a:pt x="615" y="5627"/>
                  </a:lnTo>
                  <a:lnTo>
                    <a:pt x="606" y="5638"/>
                  </a:lnTo>
                  <a:lnTo>
                    <a:pt x="596" y="5647"/>
                  </a:lnTo>
                  <a:lnTo>
                    <a:pt x="586" y="5655"/>
                  </a:lnTo>
                  <a:lnTo>
                    <a:pt x="574" y="5665"/>
                  </a:lnTo>
                  <a:lnTo>
                    <a:pt x="561" y="5672"/>
                  </a:lnTo>
                  <a:lnTo>
                    <a:pt x="549" y="5681"/>
                  </a:lnTo>
                  <a:lnTo>
                    <a:pt x="535" y="5687"/>
                  </a:lnTo>
                  <a:lnTo>
                    <a:pt x="521" y="5694"/>
                  </a:lnTo>
                  <a:lnTo>
                    <a:pt x="507" y="5700"/>
                  </a:lnTo>
                  <a:lnTo>
                    <a:pt x="491" y="5706"/>
                  </a:lnTo>
                  <a:lnTo>
                    <a:pt x="474" y="5710"/>
                  </a:lnTo>
                  <a:lnTo>
                    <a:pt x="457" y="5716"/>
                  </a:lnTo>
                  <a:lnTo>
                    <a:pt x="439" y="5719"/>
                  </a:lnTo>
                  <a:lnTo>
                    <a:pt x="420" y="5723"/>
                  </a:lnTo>
                  <a:lnTo>
                    <a:pt x="401" y="5725"/>
                  </a:lnTo>
                  <a:lnTo>
                    <a:pt x="381" y="5727"/>
                  </a:lnTo>
                  <a:lnTo>
                    <a:pt x="360" y="5729"/>
                  </a:lnTo>
                  <a:lnTo>
                    <a:pt x="339" y="5730"/>
                  </a:lnTo>
                  <a:lnTo>
                    <a:pt x="317" y="5731"/>
                  </a:lnTo>
                  <a:lnTo>
                    <a:pt x="294" y="5731"/>
                  </a:lnTo>
                  <a:lnTo>
                    <a:pt x="260" y="5731"/>
                  </a:lnTo>
                  <a:lnTo>
                    <a:pt x="228" y="5730"/>
                  </a:lnTo>
                  <a:lnTo>
                    <a:pt x="196" y="5727"/>
                  </a:lnTo>
                  <a:lnTo>
                    <a:pt x="164" y="5724"/>
                  </a:lnTo>
                  <a:lnTo>
                    <a:pt x="135" y="5720"/>
                  </a:lnTo>
                  <a:lnTo>
                    <a:pt x="106" y="5714"/>
                  </a:lnTo>
                  <a:lnTo>
                    <a:pt x="78" y="5708"/>
                  </a:lnTo>
                  <a:lnTo>
                    <a:pt x="52" y="5701"/>
                  </a:lnTo>
                  <a:lnTo>
                    <a:pt x="77" y="5587"/>
                  </a:lnTo>
                  <a:lnTo>
                    <a:pt x="106" y="5597"/>
                  </a:lnTo>
                  <a:lnTo>
                    <a:pt x="137" y="5605"/>
                  </a:lnTo>
                  <a:lnTo>
                    <a:pt x="166" y="5612"/>
                  </a:lnTo>
                  <a:lnTo>
                    <a:pt x="195" y="5619"/>
                  </a:lnTo>
                  <a:lnTo>
                    <a:pt x="224" y="5623"/>
                  </a:lnTo>
                  <a:lnTo>
                    <a:pt x="253" y="5626"/>
                  </a:lnTo>
                  <a:lnTo>
                    <a:pt x="280" y="5628"/>
                  </a:lnTo>
                  <a:lnTo>
                    <a:pt x="308" y="5629"/>
                  </a:lnTo>
                  <a:lnTo>
                    <a:pt x="338" y="5628"/>
                  </a:lnTo>
                  <a:lnTo>
                    <a:pt x="366" y="5627"/>
                  </a:lnTo>
                  <a:lnTo>
                    <a:pt x="392" y="5624"/>
                  </a:lnTo>
                  <a:lnTo>
                    <a:pt x="416" y="5620"/>
                  </a:lnTo>
                  <a:lnTo>
                    <a:pt x="438" y="5615"/>
                  </a:lnTo>
                  <a:lnTo>
                    <a:pt x="458" y="5609"/>
                  </a:lnTo>
                  <a:lnTo>
                    <a:pt x="477" y="5602"/>
                  </a:lnTo>
                  <a:lnTo>
                    <a:pt x="493" y="5593"/>
                  </a:lnTo>
                  <a:lnTo>
                    <a:pt x="508" y="5585"/>
                  </a:lnTo>
                  <a:lnTo>
                    <a:pt x="520" y="5574"/>
                  </a:lnTo>
                  <a:lnTo>
                    <a:pt x="531" y="5563"/>
                  </a:lnTo>
                  <a:lnTo>
                    <a:pt x="539" y="5550"/>
                  </a:lnTo>
                  <a:lnTo>
                    <a:pt x="546" y="5536"/>
                  </a:lnTo>
                  <a:lnTo>
                    <a:pt x="551" y="5522"/>
                  </a:lnTo>
                  <a:lnTo>
                    <a:pt x="554" y="5506"/>
                  </a:lnTo>
                  <a:lnTo>
                    <a:pt x="555" y="5489"/>
                  </a:lnTo>
                  <a:lnTo>
                    <a:pt x="554" y="5472"/>
                  </a:lnTo>
                  <a:lnTo>
                    <a:pt x="551" y="5455"/>
                  </a:lnTo>
                  <a:lnTo>
                    <a:pt x="546" y="5440"/>
                  </a:lnTo>
                  <a:lnTo>
                    <a:pt x="539" y="5424"/>
                  </a:lnTo>
                  <a:lnTo>
                    <a:pt x="530" y="5409"/>
                  </a:lnTo>
                  <a:lnTo>
                    <a:pt x="519" y="5395"/>
                  </a:lnTo>
                  <a:lnTo>
                    <a:pt x="506" y="5382"/>
                  </a:lnTo>
                  <a:lnTo>
                    <a:pt x="491" y="5369"/>
                  </a:lnTo>
                  <a:lnTo>
                    <a:pt x="479" y="5361"/>
                  </a:lnTo>
                  <a:lnTo>
                    <a:pt x="465" y="5351"/>
                  </a:lnTo>
                  <a:lnTo>
                    <a:pt x="448" y="5341"/>
                  </a:lnTo>
                  <a:lnTo>
                    <a:pt x="428" y="5330"/>
                  </a:lnTo>
                  <a:lnTo>
                    <a:pt x="406" y="5319"/>
                  </a:lnTo>
                  <a:lnTo>
                    <a:pt x="380" y="5306"/>
                  </a:lnTo>
                  <a:lnTo>
                    <a:pt x="353" y="5293"/>
                  </a:lnTo>
                  <a:lnTo>
                    <a:pt x="322" y="5280"/>
                  </a:lnTo>
                  <a:lnTo>
                    <a:pt x="291" y="5265"/>
                  </a:lnTo>
                  <a:lnTo>
                    <a:pt x="261" y="5251"/>
                  </a:lnTo>
                  <a:lnTo>
                    <a:pt x="235" y="5236"/>
                  </a:lnTo>
                  <a:lnTo>
                    <a:pt x="211" y="5223"/>
                  </a:lnTo>
                  <a:lnTo>
                    <a:pt x="189" y="5210"/>
                  </a:lnTo>
                  <a:lnTo>
                    <a:pt x="169" y="5196"/>
                  </a:lnTo>
                  <a:lnTo>
                    <a:pt x="152" y="5184"/>
                  </a:lnTo>
                  <a:lnTo>
                    <a:pt x="138" y="5171"/>
                  </a:lnTo>
                  <a:lnTo>
                    <a:pt x="129" y="5163"/>
                  </a:lnTo>
                  <a:lnTo>
                    <a:pt x="120" y="5154"/>
                  </a:lnTo>
                  <a:lnTo>
                    <a:pt x="113" y="5145"/>
                  </a:lnTo>
                  <a:lnTo>
                    <a:pt x="105" y="5135"/>
                  </a:lnTo>
                  <a:lnTo>
                    <a:pt x="99" y="5126"/>
                  </a:lnTo>
                  <a:lnTo>
                    <a:pt x="93" y="5115"/>
                  </a:lnTo>
                  <a:lnTo>
                    <a:pt x="87" y="5105"/>
                  </a:lnTo>
                  <a:lnTo>
                    <a:pt x="82" y="5094"/>
                  </a:lnTo>
                  <a:lnTo>
                    <a:pt x="78" y="5084"/>
                  </a:lnTo>
                  <a:lnTo>
                    <a:pt x="75" y="5073"/>
                  </a:lnTo>
                  <a:lnTo>
                    <a:pt x="72" y="5062"/>
                  </a:lnTo>
                  <a:lnTo>
                    <a:pt x="68" y="5050"/>
                  </a:lnTo>
                  <a:lnTo>
                    <a:pt x="66" y="5037"/>
                  </a:lnTo>
                  <a:lnTo>
                    <a:pt x="65" y="5026"/>
                  </a:lnTo>
                  <a:lnTo>
                    <a:pt x="64" y="5013"/>
                  </a:lnTo>
                  <a:lnTo>
                    <a:pt x="64" y="5001"/>
                  </a:lnTo>
                  <a:lnTo>
                    <a:pt x="64" y="4987"/>
                  </a:lnTo>
                  <a:lnTo>
                    <a:pt x="65" y="4974"/>
                  </a:lnTo>
                  <a:lnTo>
                    <a:pt x="66" y="4962"/>
                  </a:lnTo>
                  <a:lnTo>
                    <a:pt x="68" y="4949"/>
                  </a:lnTo>
                  <a:lnTo>
                    <a:pt x="72" y="4937"/>
                  </a:lnTo>
                  <a:lnTo>
                    <a:pt x="75" y="4926"/>
                  </a:lnTo>
                  <a:lnTo>
                    <a:pt x="79" y="4914"/>
                  </a:lnTo>
                  <a:lnTo>
                    <a:pt x="83" y="4903"/>
                  </a:lnTo>
                  <a:lnTo>
                    <a:pt x="87" y="4892"/>
                  </a:lnTo>
                  <a:lnTo>
                    <a:pt x="94" y="4882"/>
                  </a:lnTo>
                  <a:lnTo>
                    <a:pt x="99" y="4871"/>
                  </a:lnTo>
                  <a:lnTo>
                    <a:pt x="106" y="4862"/>
                  </a:lnTo>
                  <a:lnTo>
                    <a:pt x="114" y="4852"/>
                  </a:lnTo>
                  <a:lnTo>
                    <a:pt x="121" y="4843"/>
                  </a:lnTo>
                  <a:lnTo>
                    <a:pt x="130" y="4834"/>
                  </a:lnTo>
                  <a:lnTo>
                    <a:pt x="139" y="4826"/>
                  </a:lnTo>
                  <a:lnTo>
                    <a:pt x="150" y="4816"/>
                  </a:lnTo>
                  <a:lnTo>
                    <a:pt x="161" y="4808"/>
                  </a:lnTo>
                  <a:lnTo>
                    <a:pt x="173" y="4799"/>
                  </a:lnTo>
                  <a:lnTo>
                    <a:pt x="185" y="4792"/>
                  </a:lnTo>
                  <a:lnTo>
                    <a:pt x="198" y="4786"/>
                  </a:lnTo>
                  <a:lnTo>
                    <a:pt x="212" y="4779"/>
                  </a:lnTo>
                  <a:lnTo>
                    <a:pt x="225" y="4774"/>
                  </a:lnTo>
                  <a:lnTo>
                    <a:pt x="240" y="4769"/>
                  </a:lnTo>
                  <a:lnTo>
                    <a:pt x="255" y="4765"/>
                  </a:lnTo>
                  <a:lnTo>
                    <a:pt x="271" y="4760"/>
                  </a:lnTo>
                  <a:lnTo>
                    <a:pt x="287" y="4757"/>
                  </a:lnTo>
                  <a:lnTo>
                    <a:pt x="303" y="4755"/>
                  </a:lnTo>
                  <a:lnTo>
                    <a:pt x="320" y="4753"/>
                  </a:lnTo>
                  <a:lnTo>
                    <a:pt x="338" y="4751"/>
                  </a:lnTo>
                  <a:lnTo>
                    <a:pt x="356" y="4750"/>
                  </a:lnTo>
                  <a:lnTo>
                    <a:pt x="375" y="4750"/>
                  </a:lnTo>
                  <a:lnTo>
                    <a:pt x="416" y="4750"/>
                  </a:lnTo>
                  <a:lnTo>
                    <a:pt x="454" y="4751"/>
                  </a:lnTo>
                  <a:lnTo>
                    <a:pt x="489" y="4753"/>
                  </a:lnTo>
                  <a:lnTo>
                    <a:pt x="520" y="4755"/>
                  </a:lnTo>
                  <a:lnTo>
                    <a:pt x="549" y="4758"/>
                  </a:lnTo>
                  <a:lnTo>
                    <a:pt x="573" y="4763"/>
                  </a:lnTo>
                  <a:lnTo>
                    <a:pt x="594" y="4767"/>
                  </a:lnTo>
                  <a:lnTo>
                    <a:pt x="612" y="4772"/>
                  </a:lnTo>
                  <a:lnTo>
                    <a:pt x="594" y="4888"/>
                  </a:lnTo>
                  <a:lnTo>
                    <a:pt x="567" y="4879"/>
                  </a:lnTo>
                  <a:lnTo>
                    <a:pt x="538" y="4872"/>
                  </a:lnTo>
                  <a:lnTo>
                    <a:pt x="510" y="4867"/>
                  </a:lnTo>
                  <a:lnTo>
                    <a:pt x="480" y="4862"/>
                  </a:lnTo>
                  <a:lnTo>
                    <a:pt x="451" y="4858"/>
                  </a:lnTo>
                  <a:lnTo>
                    <a:pt x="420" y="4855"/>
                  </a:lnTo>
                  <a:lnTo>
                    <a:pt x="391" y="4853"/>
                  </a:lnTo>
                  <a:lnTo>
                    <a:pt x="359" y="4853"/>
                  </a:lnTo>
                  <a:lnTo>
                    <a:pt x="337" y="4853"/>
                  </a:lnTo>
                  <a:lnTo>
                    <a:pt x="316" y="4855"/>
                  </a:lnTo>
                  <a:lnTo>
                    <a:pt x="296" y="4857"/>
                  </a:lnTo>
                  <a:lnTo>
                    <a:pt x="278" y="4860"/>
                  </a:lnTo>
                  <a:lnTo>
                    <a:pt x="261" y="4866"/>
                  </a:lnTo>
                  <a:lnTo>
                    <a:pt x="245" y="4871"/>
                  </a:lnTo>
                  <a:lnTo>
                    <a:pt x="232" y="4877"/>
                  </a:lnTo>
                  <a:lnTo>
                    <a:pt x="220" y="4885"/>
                  </a:lnTo>
                  <a:lnTo>
                    <a:pt x="209" y="4892"/>
                  </a:lnTo>
                  <a:lnTo>
                    <a:pt x="199" y="4902"/>
                  </a:lnTo>
                  <a:lnTo>
                    <a:pt x="192" y="4912"/>
                  </a:lnTo>
                  <a:lnTo>
                    <a:pt x="184" y="4924"/>
                  </a:lnTo>
                  <a:lnTo>
                    <a:pt x="179" y="4935"/>
                  </a:lnTo>
                  <a:lnTo>
                    <a:pt x="176" y="4949"/>
                  </a:lnTo>
                  <a:lnTo>
                    <a:pt x="174" y="4963"/>
                  </a:lnTo>
                  <a:lnTo>
                    <a:pt x="173" y="4977"/>
                  </a:lnTo>
                  <a:lnTo>
                    <a:pt x="174" y="4992"/>
                  </a:lnTo>
                  <a:lnTo>
                    <a:pt x="176" y="5007"/>
                  </a:lnTo>
                  <a:lnTo>
                    <a:pt x="180" y="5021"/>
                  </a:lnTo>
                  <a:lnTo>
                    <a:pt x="186" y="5033"/>
                  </a:lnTo>
                  <a:lnTo>
                    <a:pt x="194" y="5046"/>
                  </a:lnTo>
                  <a:lnTo>
                    <a:pt x="203" y="5057"/>
                  </a:lnTo>
                  <a:lnTo>
                    <a:pt x="214" y="5068"/>
                  </a:lnTo>
                  <a:lnTo>
                    <a:pt x="226" y="5078"/>
                  </a:lnTo>
                  <a:lnTo>
                    <a:pt x="237" y="5086"/>
                  </a:lnTo>
                  <a:lnTo>
                    <a:pt x="250" y="5093"/>
                  </a:lnTo>
                  <a:lnTo>
                    <a:pt x="264" y="5102"/>
                  </a:lnTo>
                  <a:lnTo>
                    <a:pt x="282" y="5110"/>
                  </a:lnTo>
                  <a:lnTo>
                    <a:pt x="303" y="5121"/>
                  </a:lnTo>
                  <a:lnTo>
                    <a:pt x="327" y="5131"/>
                  </a:lnTo>
                  <a:lnTo>
                    <a:pt x="352" y="5143"/>
                  </a:lnTo>
                  <a:lnTo>
                    <a:pt x="380" y="5155"/>
                  </a:lnTo>
                  <a:lnTo>
                    <a:pt x="413" y="5170"/>
                  </a:lnTo>
                  <a:lnTo>
                    <a:pt x="443" y="5185"/>
                  </a:lnTo>
                  <a:lnTo>
                    <a:pt x="472" y="5198"/>
                  </a:lnTo>
                  <a:lnTo>
                    <a:pt x="497" y="5213"/>
                  </a:lnTo>
                  <a:lnTo>
                    <a:pt x="520" y="5227"/>
                  </a:lnTo>
                  <a:lnTo>
                    <a:pt x="541" y="5241"/>
                  </a:lnTo>
                  <a:lnTo>
                    <a:pt x="560" y="5254"/>
                  </a:lnTo>
                  <a:lnTo>
                    <a:pt x="576" y="5267"/>
                  </a:lnTo>
                  <a:lnTo>
                    <a:pt x="588" y="5277"/>
                  </a:lnTo>
                  <a:lnTo>
                    <a:pt x="598" y="5288"/>
                  </a:lnTo>
                  <a:lnTo>
                    <a:pt x="608" y="5299"/>
                  </a:lnTo>
                  <a:lnTo>
                    <a:pt x="616" y="5309"/>
                  </a:lnTo>
                  <a:lnTo>
                    <a:pt x="625" y="5321"/>
                  </a:lnTo>
                  <a:lnTo>
                    <a:pt x="632" y="5332"/>
                  </a:lnTo>
                  <a:lnTo>
                    <a:pt x="638" y="5344"/>
                  </a:lnTo>
                  <a:lnTo>
                    <a:pt x="645" y="5356"/>
                  </a:lnTo>
                  <a:lnTo>
                    <a:pt x="650" y="5369"/>
                  </a:lnTo>
                  <a:lnTo>
                    <a:pt x="654" y="5382"/>
                  </a:lnTo>
                  <a:lnTo>
                    <a:pt x="658" y="5394"/>
                  </a:lnTo>
                  <a:lnTo>
                    <a:pt x="662" y="5407"/>
                  </a:lnTo>
                  <a:lnTo>
                    <a:pt x="664" y="5421"/>
                  </a:lnTo>
                  <a:lnTo>
                    <a:pt x="666" y="5434"/>
                  </a:lnTo>
                  <a:lnTo>
                    <a:pt x="667" y="5449"/>
                  </a:lnTo>
                  <a:lnTo>
                    <a:pt x="668" y="5463"/>
                  </a:lnTo>
                  <a:close/>
                  <a:moveTo>
                    <a:pt x="14080" y="20"/>
                  </a:moveTo>
                  <a:lnTo>
                    <a:pt x="14074" y="137"/>
                  </a:lnTo>
                  <a:lnTo>
                    <a:pt x="14021" y="135"/>
                  </a:lnTo>
                  <a:lnTo>
                    <a:pt x="13966" y="132"/>
                  </a:lnTo>
                  <a:lnTo>
                    <a:pt x="13909" y="130"/>
                  </a:lnTo>
                  <a:lnTo>
                    <a:pt x="13851" y="129"/>
                  </a:lnTo>
                  <a:lnTo>
                    <a:pt x="13792" y="128"/>
                  </a:lnTo>
                  <a:lnTo>
                    <a:pt x="13730" y="127"/>
                  </a:lnTo>
                  <a:lnTo>
                    <a:pt x="13667" y="127"/>
                  </a:lnTo>
                  <a:lnTo>
                    <a:pt x="13602" y="127"/>
                  </a:lnTo>
                  <a:lnTo>
                    <a:pt x="13604" y="161"/>
                  </a:lnTo>
                  <a:lnTo>
                    <a:pt x="13606" y="198"/>
                  </a:lnTo>
                  <a:lnTo>
                    <a:pt x="13608" y="238"/>
                  </a:lnTo>
                  <a:lnTo>
                    <a:pt x="13609" y="281"/>
                  </a:lnTo>
                  <a:lnTo>
                    <a:pt x="13610" y="327"/>
                  </a:lnTo>
                  <a:lnTo>
                    <a:pt x="13611" y="377"/>
                  </a:lnTo>
                  <a:lnTo>
                    <a:pt x="13611" y="429"/>
                  </a:lnTo>
                  <a:lnTo>
                    <a:pt x="13611" y="485"/>
                  </a:lnTo>
                  <a:lnTo>
                    <a:pt x="13658" y="485"/>
                  </a:lnTo>
                  <a:lnTo>
                    <a:pt x="13703" y="484"/>
                  </a:lnTo>
                  <a:lnTo>
                    <a:pt x="13748" y="484"/>
                  </a:lnTo>
                  <a:lnTo>
                    <a:pt x="13792" y="483"/>
                  </a:lnTo>
                  <a:lnTo>
                    <a:pt x="13838" y="482"/>
                  </a:lnTo>
                  <a:lnTo>
                    <a:pt x="13882" y="481"/>
                  </a:lnTo>
                  <a:lnTo>
                    <a:pt x="13925" y="480"/>
                  </a:lnTo>
                  <a:lnTo>
                    <a:pt x="13969" y="479"/>
                  </a:lnTo>
                  <a:lnTo>
                    <a:pt x="13969" y="592"/>
                  </a:lnTo>
                  <a:lnTo>
                    <a:pt x="13927" y="591"/>
                  </a:lnTo>
                  <a:lnTo>
                    <a:pt x="13884" y="589"/>
                  </a:lnTo>
                  <a:lnTo>
                    <a:pt x="13840" y="588"/>
                  </a:lnTo>
                  <a:lnTo>
                    <a:pt x="13796" y="587"/>
                  </a:lnTo>
                  <a:lnTo>
                    <a:pt x="13750" y="586"/>
                  </a:lnTo>
                  <a:lnTo>
                    <a:pt x="13705" y="586"/>
                  </a:lnTo>
                  <a:lnTo>
                    <a:pt x="13659" y="586"/>
                  </a:lnTo>
                  <a:lnTo>
                    <a:pt x="13611" y="586"/>
                  </a:lnTo>
                  <a:lnTo>
                    <a:pt x="13611" y="660"/>
                  </a:lnTo>
                  <a:lnTo>
                    <a:pt x="13612" y="728"/>
                  </a:lnTo>
                  <a:lnTo>
                    <a:pt x="13612" y="793"/>
                  </a:lnTo>
                  <a:lnTo>
                    <a:pt x="13613" y="852"/>
                  </a:lnTo>
                  <a:lnTo>
                    <a:pt x="13614" y="905"/>
                  </a:lnTo>
                  <a:lnTo>
                    <a:pt x="13616" y="955"/>
                  </a:lnTo>
                  <a:lnTo>
                    <a:pt x="13619" y="998"/>
                  </a:lnTo>
                  <a:lnTo>
                    <a:pt x="13620" y="1038"/>
                  </a:lnTo>
                  <a:lnTo>
                    <a:pt x="13477" y="1038"/>
                  </a:lnTo>
                  <a:lnTo>
                    <a:pt x="13481" y="976"/>
                  </a:lnTo>
                  <a:lnTo>
                    <a:pt x="13483" y="914"/>
                  </a:lnTo>
                  <a:lnTo>
                    <a:pt x="13485" y="849"/>
                  </a:lnTo>
                  <a:lnTo>
                    <a:pt x="13486" y="783"/>
                  </a:lnTo>
                  <a:lnTo>
                    <a:pt x="13487" y="715"/>
                  </a:lnTo>
                  <a:lnTo>
                    <a:pt x="13488" y="646"/>
                  </a:lnTo>
                  <a:lnTo>
                    <a:pt x="13489" y="575"/>
                  </a:lnTo>
                  <a:lnTo>
                    <a:pt x="13489" y="503"/>
                  </a:lnTo>
                  <a:lnTo>
                    <a:pt x="13489" y="435"/>
                  </a:lnTo>
                  <a:lnTo>
                    <a:pt x="13488" y="369"/>
                  </a:lnTo>
                  <a:lnTo>
                    <a:pt x="13487" y="306"/>
                  </a:lnTo>
                  <a:lnTo>
                    <a:pt x="13486" y="244"/>
                  </a:lnTo>
                  <a:lnTo>
                    <a:pt x="13485" y="185"/>
                  </a:lnTo>
                  <a:lnTo>
                    <a:pt x="13483" y="128"/>
                  </a:lnTo>
                  <a:lnTo>
                    <a:pt x="13481" y="72"/>
                  </a:lnTo>
                  <a:lnTo>
                    <a:pt x="13477" y="20"/>
                  </a:lnTo>
                  <a:lnTo>
                    <a:pt x="14080" y="20"/>
                  </a:lnTo>
                  <a:close/>
                  <a:moveTo>
                    <a:pt x="12914" y="532"/>
                  </a:moveTo>
                  <a:lnTo>
                    <a:pt x="12914" y="506"/>
                  </a:lnTo>
                  <a:lnTo>
                    <a:pt x="12913" y="482"/>
                  </a:lnTo>
                  <a:lnTo>
                    <a:pt x="12911" y="459"/>
                  </a:lnTo>
                  <a:lnTo>
                    <a:pt x="12908" y="436"/>
                  </a:lnTo>
                  <a:lnTo>
                    <a:pt x="12903" y="414"/>
                  </a:lnTo>
                  <a:lnTo>
                    <a:pt x="12899" y="393"/>
                  </a:lnTo>
                  <a:lnTo>
                    <a:pt x="12894" y="373"/>
                  </a:lnTo>
                  <a:lnTo>
                    <a:pt x="12888" y="353"/>
                  </a:lnTo>
                  <a:lnTo>
                    <a:pt x="12880" y="333"/>
                  </a:lnTo>
                  <a:lnTo>
                    <a:pt x="12873" y="315"/>
                  </a:lnTo>
                  <a:lnTo>
                    <a:pt x="12864" y="297"/>
                  </a:lnTo>
                  <a:lnTo>
                    <a:pt x="12855" y="280"/>
                  </a:lnTo>
                  <a:lnTo>
                    <a:pt x="12844" y="263"/>
                  </a:lnTo>
                  <a:lnTo>
                    <a:pt x="12833" y="248"/>
                  </a:lnTo>
                  <a:lnTo>
                    <a:pt x="12821" y="233"/>
                  </a:lnTo>
                  <a:lnTo>
                    <a:pt x="12809" y="219"/>
                  </a:lnTo>
                  <a:lnTo>
                    <a:pt x="12795" y="205"/>
                  </a:lnTo>
                  <a:lnTo>
                    <a:pt x="12781" y="193"/>
                  </a:lnTo>
                  <a:lnTo>
                    <a:pt x="12767" y="181"/>
                  </a:lnTo>
                  <a:lnTo>
                    <a:pt x="12753" y="170"/>
                  </a:lnTo>
                  <a:lnTo>
                    <a:pt x="12739" y="161"/>
                  </a:lnTo>
                  <a:lnTo>
                    <a:pt x="12724" y="151"/>
                  </a:lnTo>
                  <a:lnTo>
                    <a:pt x="12710" y="143"/>
                  </a:lnTo>
                  <a:lnTo>
                    <a:pt x="12694" y="136"/>
                  </a:lnTo>
                  <a:lnTo>
                    <a:pt x="12679" y="129"/>
                  </a:lnTo>
                  <a:lnTo>
                    <a:pt x="12663" y="124"/>
                  </a:lnTo>
                  <a:lnTo>
                    <a:pt x="12647" y="119"/>
                  </a:lnTo>
                  <a:lnTo>
                    <a:pt x="12630" y="116"/>
                  </a:lnTo>
                  <a:lnTo>
                    <a:pt x="12615" y="112"/>
                  </a:lnTo>
                  <a:lnTo>
                    <a:pt x="12598" y="110"/>
                  </a:lnTo>
                  <a:lnTo>
                    <a:pt x="12581" y="108"/>
                  </a:lnTo>
                  <a:lnTo>
                    <a:pt x="12563" y="108"/>
                  </a:lnTo>
                  <a:lnTo>
                    <a:pt x="12547" y="108"/>
                  </a:lnTo>
                  <a:lnTo>
                    <a:pt x="12531" y="110"/>
                  </a:lnTo>
                  <a:lnTo>
                    <a:pt x="12517" y="112"/>
                  </a:lnTo>
                  <a:lnTo>
                    <a:pt x="12501" y="116"/>
                  </a:lnTo>
                  <a:lnTo>
                    <a:pt x="12486" y="120"/>
                  </a:lnTo>
                  <a:lnTo>
                    <a:pt x="12471" y="124"/>
                  </a:lnTo>
                  <a:lnTo>
                    <a:pt x="12457" y="130"/>
                  </a:lnTo>
                  <a:lnTo>
                    <a:pt x="12442" y="138"/>
                  </a:lnTo>
                  <a:lnTo>
                    <a:pt x="12428" y="145"/>
                  </a:lnTo>
                  <a:lnTo>
                    <a:pt x="12415" y="154"/>
                  </a:lnTo>
                  <a:lnTo>
                    <a:pt x="12401" y="163"/>
                  </a:lnTo>
                  <a:lnTo>
                    <a:pt x="12387" y="174"/>
                  </a:lnTo>
                  <a:lnTo>
                    <a:pt x="12373" y="185"/>
                  </a:lnTo>
                  <a:lnTo>
                    <a:pt x="12361" y="198"/>
                  </a:lnTo>
                  <a:lnTo>
                    <a:pt x="12348" y="210"/>
                  </a:lnTo>
                  <a:lnTo>
                    <a:pt x="12336" y="224"/>
                  </a:lnTo>
                  <a:lnTo>
                    <a:pt x="12323" y="240"/>
                  </a:lnTo>
                  <a:lnTo>
                    <a:pt x="12312" y="255"/>
                  </a:lnTo>
                  <a:lnTo>
                    <a:pt x="12302" y="271"/>
                  </a:lnTo>
                  <a:lnTo>
                    <a:pt x="12291" y="287"/>
                  </a:lnTo>
                  <a:lnTo>
                    <a:pt x="12283" y="305"/>
                  </a:lnTo>
                  <a:lnTo>
                    <a:pt x="12274" y="323"/>
                  </a:lnTo>
                  <a:lnTo>
                    <a:pt x="12267" y="341"/>
                  </a:lnTo>
                  <a:lnTo>
                    <a:pt x="12261" y="361"/>
                  </a:lnTo>
                  <a:lnTo>
                    <a:pt x="12254" y="380"/>
                  </a:lnTo>
                  <a:lnTo>
                    <a:pt x="12249" y="401"/>
                  </a:lnTo>
                  <a:lnTo>
                    <a:pt x="12245" y="422"/>
                  </a:lnTo>
                  <a:lnTo>
                    <a:pt x="12242" y="443"/>
                  </a:lnTo>
                  <a:lnTo>
                    <a:pt x="12239" y="465"/>
                  </a:lnTo>
                  <a:lnTo>
                    <a:pt x="12237" y="488"/>
                  </a:lnTo>
                  <a:lnTo>
                    <a:pt x="12235" y="512"/>
                  </a:lnTo>
                  <a:lnTo>
                    <a:pt x="12235" y="536"/>
                  </a:lnTo>
                  <a:lnTo>
                    <a:pt x="12235" y="561"/>
                  </a:lnTo>
                  <a:lnTo>
                    <a:pt x="12237" y="585"/>
                  </a:lnTo>
                  <a:lnTo>
                    <a:pt x="12239" y="608"/>
                  </a:lnTo>
                  <a:lnTo>
                    <a:pt x="12242" y="632"/>
                  </a:lnTo>
                  <a:lnTo>
                    <a:pt x="12246" y="654"/>
                  </a:lnTo>
                  <a:lnTo>
                    <a:pt x="12250" y="675"/>
                  </a:lnTo>
                  <a:lnTo>
                    <a:pt x="12255" y="695"/>
                  </a:lnTo>
                  <a:lnTo>
                    <a:pt x="12262" y="715"/>
                  </a:lnTo>
                  <a:lnTo>
                    <a:pt x="12269" y="735"/>
                  </a:lnTo>
                  <a:lnTo>
                    <a:pt x="12277" y="753"/>
                  </a:lnTo>
                  <a:lnTo>
                    <a:pt x="12286" y="771"/>
                  </a:lnTo>
                  <a:lnTo>
                    <a:pt x="12296" y="787"/>
                  </a:lnTo>
                  <a:lnTo>
                    <a:pt x="12306" y="804"/>
                  </a:lnTo>
                  <a:lnTo>
                    <a:pt x="12317" y="820"/>
                  </a:lnTo>
                  <a:lnTo>
                    <a:pt x="12329" y="835"/>
                  </a:lnTo>
                  <a:lnTo>
                    <a:pt x="12342" y="849"/>
                  </a:lnTo>
                  <a:lnTo>
                    <a:pt x="12356" y="862"/>
                  </a:lnTo>
                  <a:lnTo>
                    <a:pt x="12369" y="875"/>
                  </a:lnTo>
                  <a:lnTo>
                    <a:pt x="12383" y="886"/>
                  </a:lnTo>
                  <a:lnTo>
                    <a:pt x="12398" y="897"/>
                  </a:lnTo>
                  <a:lnTo>
                    <a:pt x="12411" y="908"/>
                  </a:lnTo>
                  <a:lnTo>
                    <a:pt x="12426" y="916"/>
                  </a:lnTo>
                  <a:lnTo>
                    <a:pt x="12441" y="924"/>
                  </a:lnTo>
                  <a:lnTo>
                    <a:pt x="12457" y="932"/>
                  </a:lnTo>
                  <a:lnTo>
                    <a:pt x="12471" y="938"/>
                  </a:lnTo>
                  <a:lnTo>
                    <a:pt x="12487" y="944"/>
                  </a:lnTo>
                  <a:lnTo>
                    <a:pt x="12503" y="949"/>
                  </a:lnTo>
                  <a:lnTo>
                    <a:pt x="12519" y="953"/>
                  </a:lnTo>
                  <a:lnTo>
                    <a:pt x="12536" y="956"/>
                  </a:lnTo>
                  <a:lnTo>
                    <a:pt x="12553" y="958"/>
                  </a:lnTo>
                  <a:lnTo>
                    <a:pt x="12569" y="959"/>
                  </a:lnTo>
                  <a:lnTo>
                    <a:pt x="12586" y="959"/>
                  </a:lnTo>
                  <a:lnTo>
                    <a:pt x="12602" y="959"/>
                  </a:lnTo>
                  <a:lnTo>
                    <a:pt x="12618" y="958"/>
                  </a:lnTo>
                  <a:lnTo>
                    <a:pt x="12634" y="955"/>
                  </a:lnTo>
                  <a:lnTo>
                    <a:pt x="12648" y="952"/>
                  </a:lnTo>
                  <a:lnTo>
                    <a:pt x="12663" y="948"/>
                  </a:lnTo>
                  <a:lnTo>
                    <a:pt x="12678" y="943"/>
                  </a:lnTo>
                  <a:lnTo>
                    <a:pt x="12693" y="937"/>
                  </a:lnTo>
                  <a:lnTo>
                    <a:pt x="12707" y="930"/>
                  </a:lnTo>
                  <a:lnTo>
                    <a:pt x="12721" y="922"/>
                  </a:lnTo>
                  <a:lnTo>
                    <a:pt x="12736" y="914"/>
                  </a:lnTo>
                  <a:lnTo>
                    <a:pt x="12750" y="903"/>
                  </a:lnTo>
                  <a:lnTo>
                    <a:pt x="12762" y="893"/>
                  </a:lnTo>
                  <a:lnTo>
                    <a:pt x="12776" y="881"/>
                  </a:lnTo>
                  <a:lnTo>
                    <a:pt x="12789" y="870"/>
                  </a:lnTo>
                  <a:lnTo>
                    <a:pt x="12801" y="856"/>
                  </a:lnTo>
                  <a:lnTo>
                    <a:pt x="12814" y="841"/>
                  </a:lnTo>
                  <a:lnTo>
                    <a:pt x="12826" y="826"/>
                  </a:lnTo>
                  <a:lnTo>
                    <a:pt x="12838" y="811"/>
                  </a:lnTo>
                  <a:lnTo>
                    <a:pt x="12849" y="795"/>
                  </a:lnTo>
                  <a:lnTo>
                    <a:pt x="12858" y="778"/>
                  </a:lnTo>
                  <a:lnTo>
                    <a:pt x="12866" y="760"/>
                  </a:lnTo>
                  <a:lnTo>
                    <a:pt x="12875" y="742"/>
                  </a:lnTo>
                  <a:lnTo>
                    <a:pt x="12882" y="724"/>
                  </a:lnTo>
                  <a:lnTo>
                    <a:pt x="12889" y="705"/>
                  </a:lnTo>
                  <a:lnTo>
                    <a:pt x="12895" y="685"/>
                  </a:lnTo>
                  <a:lnTo>
                    <a:pt x="12900" y="665"/>
                  </a:lnTo>
                  <a:lnTo>
                    <a:pt x="12904" y="644"/>
                  </a:lnTo>
                  <a:lnTo>
                    <a:pt x="12908" y="622"/>
                  </a:lnTo>
                  <a:lnTo>
                    <a:pt x="12911" y="601"/>
                  </a:lnTo>
                  <a:lnTo>
                    <a:pt x="12913" y="578"/>
                  </a:lnTo>
                  <a:lnTo>
                    <a:pt x="12914" y="555"/>
                  </a:lnTo>
                  <a:lnTo>
                    <a:pt x="12914" y="532"/>
                  </a:lnTo>
                  <a:close/>
                  <a:moveTo>
                    <a:pt x="13053" y="513"/>
                  </a:moveTo>
                  <a:lnTo>
                    <a:pt x="13053" y="544"/>
                  </a:lnTo>
                  <a:lnTo>
                    <a:pt x="13051" y="575"/>
                  </a:lnTo>
                  <a:lnTo>
                    <a:pt x="13048" y="604"/>
                  </a:lnTo>
                  <a:lnTo>
                    <a:pt x="13043" y="633"/>
                  </a:lnTo>
                  <a:lnTo>
                    <a:pt x="13038" y="661"/>
                  </a:lnTo>
                  <a:lnTo>
                    <a:pt x="13032" y="688"/>
                  </a:lnTo>
                  <a:lnTo>
                    <a:pt x="13024" y="715"/>
                  </a:lnTo>
                  <a:lnTo>
                    <a:pt x="13016" y="740"/>
                  </a:lnTo>
                  <a:lnTo>
                    <a:pt x="13007" y="765"/>
                  </a:lnTo>
                  <a:lnTo>
                    <a:pt x="12995" y="790"/>
                  </a:lnTo>
                  <a:lnTo>
                    <a:pt x="12983" y="813"/>
                  </a:lnTo>
                  <a:lnTo>
                    <a:pt x="12970" y="835"/>
                  </a:lnTo>
                  <a:lnTo>
                    <a:pt x="12955" y="856"/>
                  </a:lnTo>
                  <a:lnTo>
                    <a:pt x="12940" y="877"/>
                  </a:lnTo>
                  <a:lnTo>
                    <a:pt x="12923" y="897"/>
                  </a:lnTo>
                  <a:lnTo>
                    <a:pt x="12905" y="917"/>
                  </a:lnTo>
                  <a:lnTo>
                    <a:pt x="12886" y="935"/>
                  </a:lnTo>
                  <a:lnTo>
                    <a:pt x="12868" y="952"/>
                  </a:lnTo>
                  <a:lnTo>
                    <a:pt x="12849" y="969"/>
                  </a:lnTo>
                  <a:lnTo>
                    <a:pt x="12829" y="983"/>
                  </a:lnTo>
                  <a:lnTo>
                    <a:pt x="12809" y="997"/>
                  </a:lnTo>
                  <a:lnTo>
                    <a:pt x="12787" y="1009"/>
                  </a:lnTo>
                  <a:lnTo>
                    <a:pt x="12767" y="1020"/>
                  </a:lnTo>
                  <a:lnTo>
                    <a:pt x="12746" y="1030"/>
                  </a:lnTo>
                  <a:lnTo>
                    <a:pt x="12724" y="1039"/>
                  </a:lnTo>
                  <a:lnTo>
                    <a:pt x="12702" y="1047"/>
                  </a:lnTo>
                  <a:lnTo>
                    <a:pt x="12680" y="1053"/>
                  </a:lnTo>
                  <a:lnTo>
                    <a:pt x="12658" y="1058"/>
                  </a:lnTo>
                  <a:lnTo>
                    <a:pt x="12635" y="1062"/>
                  </a:lnTo>
                  <a:lnTo>
                    <a:pt x="12612" y="1065"/>
                  </a:lnTo>
                  <a:lnTo>
                    <a:pt x="12587" y="1068"/>
                  </a:lnTo>
                  <a:lnTo>
                    <a:pt x="12563" y="1068"/>
                  </a:lnTo>
                  <a:lnTo>
                    <a:pt x="12541" y="1068"/>
                  </a:lnTo>
                  <a:lnTo>
                    <a:pt x="12518" y="1065"/>
                  </a:lnTo>
                  <a:lnTo>
                    <a:pt x="12496" y="1063"/>
                  </a:lnTo>
                  <a:lnTo>
                    <a:pt x="12474" y="1059"/>
                  </a:lnTo>
                  <a:lnTo>
                    <a:pt x="12451" y="1055"/>
                  </a:lnTo>
                  <a:lnTo>
                    <a:pt x="12430" y="1049"/>
                  </a:lnTo>
                  <a:lnTo>
                    <a:pt x="12409" y="1041"/>
                  </a:lnTo>
                  <a:lnTo>
                    <a:pt x="12389" y="1033"/>
                  </a:lnTo>
                  <a:lnTo>
                    <a:pt x="12368" y="1024"/>
                  </a:lnTo>
                  <a:lnTo>
                    <a:pt x="12349" y="1014"/>
                  </a:lnTo>
                  <a:lnTo>
                    <a:pt x="12329" y="1002"/>
                  </a:lnTo>
                  <a:lnTo>
                    <a:pt x="12310" y="990"/>
                  </a:lnTo>
                  <a:lnTo>
                    <a:pt x="12291" y="976"/>
                  </a:lnTo>
                  <a:lnTo>
                    <a:pt x="12273" y="962"/>
                  </a:lnTo>
                  <a:lnTo>
                    <a:pt x="12254" y="946"/>
                  </a:lnTo>
                  <a:lnTo>
                    <a:pt x="12238" y="930"/>
                  </a:lnTo>
                  <a:lnTo>
                    <a:pt x="12220" y="912"/>
                  </a:lnTo>
                  <a:lnTo>
                    <a:pt x="12204" y="893"/>
                  </a:lnTo>
                  <a:lnTo>
                    <a:pt x="12189" y="874"/>
                  </a:lnTo>
                  <a:lnTo>
                    <a:pt x="12175" y="854"/>
                  </a:lnTo>
                  <a:lnTo>
                    <a:pt x="12163" y="833"/>
                  </a:lnTo>
                  <a:lnTo>
                    <a:pt x="12151" y="812"/>
                  </a:lnTo>
                  <a:lnTo>
                    <a:pt x="12141" y="790"/>
                  </a:lnTo>
                  <a:lnTo>
                    <a:pt x="12132" y="766"/>
                  </a:lnTo>
                  <a:lnTo>
                    <a:pt x="12124" y="742"/>
                  </a:lnTo>
                  <a:lnTo>
                    <a:pt x="12116" y="718"/>
                  </a:lnTo>
                  <a:lnTo>
                    <a:pt x="12110" y="693"/>
                  </a:lnTo>
                  <a:lnTo>
                    <a:pt x="12106" y="666"/>
                  </a:lnTo>
                  <a:lnTo>
                    <a:pt x="12102" y="640"/>
                  </a:lnTo>
                  <a:lnTo>
                    <a:pt x="12099" y="612"/>
                  </a:lnTo>
                  <a:lnTo>
                    <a:pt x="12097" y="583"/>
                  </a:lnTo>
                  <a:lnTo>
                    <a:pt x="12096" y="555"/>
                  </a:lnTo>
                  <a:lnTo>
                    <a:pt x="12097" y="523"/>
                  </a:lnTo>
                  <a:lnTo>
                    <a:pt x="12099" y="493"/>
                  </a:lnTo>
                  <a:lnTo>
                    <a:pt x="12102" y="462"/>
                  </a:lnTo>
                  <a:lnTo>
                    <a:pt x="12106" y="434"/>
                  </a:lnTo>
                  <a:lnTo>
                    <a:pt x="12111" y="405"/>
                  </a:lnTo>
                  <a:lnTo>
                    <a:pt x="12117" y="378"/>
                  </a:lnTo>
                  <a:lnTo>
                    <a:pt x="12125" y="352"/>
                  </a:lnTo>
                  <a:lnTo>
                    <a:pt x="12133" y="325"/>
                  </a:lnTo>
                  <a:lnTo>
                    <a:pt x="12144" y="300"/>
                  </a:lnTo>
                  <a:lnTo>
                    <a:pt x="12154" y="277"/>
                  </a:lnTo>
                  <a:lnTo>
                    <a:pt x="12167" y="253"/>
                  </a:lnTo>
                  <a:lnTo>
                    <a:pt x="12180" y="230"/>
                  </a:lnTo>
                  <a:lnTo>
                    <a:pt x="12194" y="209"/>
                  </a:lnTo>
                  <a:lnTo>
                    <a:pt x="12210" y="188"/>
                  </a:lnTo>
                  <a:lnTo>
                    <a:pt x="12227" y="168"/>
                  </a:lnTo>
                  <a:lnTo>
                    <a:pt x="12245" y="149"/>
                  </a:lnTo>
                  <a:lnTo>
                    <a:pt x="12263" y="131"/>
                  </a:lnTo>
                  <a:lnTo>
                    <a:pt x="12282" y="114"/>
                  </a:lnTo>
                  <a:lnTo>
                    <a:pt x="12302" y="98"/>
                  </a:lnTo>
                  <a:lnTo>
                    <a:pt x="12322" y="84"/>
                  </a:lnTo>
                  <a:lnTo>
                    <a:pt x="12342" y="70"/>
                  </a:lnTo>
                  <a:lnTo>
                    <a:pt x="12362" y="58"/>
                  </a:lnTo>
                  <a:lnTo>
                    <a:pt x="12383" y="47"/>
                  </a:lnTo>
                  <a:lnTo>
                    <a:pt x="12404" y="37"/>
                  </a:lnTo>
                  <a:lnTo>
                    <a:pt x="12425" y="28"/>
                  </a:lnTo>
                  <a:lnTo>
                    <a:pt x="12447" y="21"/>
                  </a:lnTo>
                  <a:lnTo>
                    <a:pt x="12469" y="14"/>
                  </a:lnTo>
                  <a:lnTo>
                    <a:pt x="12492" y="8"/>
                  </a:lnTo>
                  <a:lnTo>
                    <a:pt x="12516" y="5"/>
                  </a:lnTo>
                  <a:lnTo>
                    <a:pt x="12539" y="2"/>
                  </a:lnTo>
                  <a:lnTo>
                    <a:pt x="12562" y="0"/>
                  </a:lnTo>
                  <a:lnTo>
                    <a:pt x="12586" y="0"/>
                  </a:lnTo>
                  <a:lnTo>
                    <a:pt x="12609" y="0"/>
                  </a:lnTo>
                  <a:lnTo>
                    <a:pt x="12633" y="2"/>
                  </a:lnTo>
                  <a:lnTo>
                    <a:pt x="12655" y="4"/>
                  </a:lnTo>
                  <a:lnTo>
                    <a:pt x="12677" y="8"/>
                  </a:lnTo>
                  <a:lnTo>
                    <a:pt x="12698" y="12"/>
                  </a:lnTo>
                  <a:lnTo>
                    <a:pt x="12719" y="19"/>
                  </a:lnTo>
                  <a:lnTo>
                    <a:pt x="12740" y="26"/>
                  </a:lnTo>
                  <a:lnTo>
                    <a:pt x="12761" y="35"/>
                  </a:lnTo>
                  <a:lnTo>
                    <a:pt x="12781" y="43"/>
                  </a:lnTo>
                  <a:lnTo>
                    <a:pt x="12801" y="54"/>
                  </a:lnTo>
                  <a:lnTo>
                    <a:pt x="12820" y="65"/>
                  </a:lnTo>
                  <a:lnTo>
                    <a:pt x="12840" y="78"/>
                  </a:lnTo>
                  <a:lnTo>
                    <a:pt x="12858" y="91"/>
                  </a:lnTo>
                  <a:lnTo>
                    <a:pt x="12877" y="106"/>
                  </a:lnTo>
                  <a:lnTo>
                    <a:pt x="12895" y="121"/>
                  </a:lnTo>
                  <a:lnTo>
                    <a:pt x="12913" y="138"/>
                  </a:lnTo>
                  <a:lnTo>
                    <a:pt x="12930" y="156"/>
                  </a:lnTo>
                  <a:lnTo>
                    <a:pt x="12945" y="175"/>
                  </a:lnTo>
                  <a:lnTo>
                    <a:pt x="12960" y="194"/>
                  </a:lnTo>
                  <a:lnTo>
                    <a:pt x="12974" y="214"/>
                  </a:lnTo>
                  <a:lnTo>
                    <a:pt x="12987" y="235"/>
                  </a:lnTo>
                  <a:lnTo>
                    <a:pt x="12998" y="256"/>
                  </a:lnTo>
                  <a:lnTo>
                    <a:pt x="13009" y="278"/>
                  </a:lnTo>
                  <a:lnTo>
                    <a:pt x="13018" y="301"/>
                  </a:lnTo>
                  <a:lnTo>
                    <a:pt x="13027" y="325"/>
                  </a:lnTo>
                  <a:lnTo>
                    <a:pt x="13033" y="349"/>
                  </a:lnTo>
                  <a:lnTo>
                    <a:pt x="13039" y="375"/>
                  </a:lnTo>
                  <a:lnTo>
                    <a:pt x="13044" y="401"/>
                  </a:lnTo>
                  <a:lnTo>
                    <a:pt x="13049" y="428"/>
                  </a:lnTo>
                  <a:lnTo>
                    <a:pt x="13051" y="456"/>
                  </a:lnTo>
                  <a:lnTo>
                    <a:pt x="13053" y="484"/>
                  </a:lnTo>
                  <a:lnTo>
                    <a:pt x="13053" y="513"/>
                  </a:lnTo>
                  <a:close/>
                  <a:moveTo>
                    <a:pt x="11221" y="20"/>
                  </a:moveTo>
                  <a:lnTo>
                    <a:pt x="11218" y="130"/>
                  </a:lnTo>
                  <a:lnTo>
                    <a:pt x="11179" y="128"/>
                  </a:lnTo>
                  <a:lnTo>
                    <a:pt x="11139" y="126"/>
                  </a:lnTo>
                  <a:lnTo>
                    <a:pt x="11100" y="125"/>
                  </a:lnTo>
                  <a:lnTo>
                    <a:pt x="11060" y="124"/>
                  </a:lnTo>
                  <a:lnTo>
                    <a:pt x="11020" y="123"/>
                  </a:lnTo>
                  <a:lnTo>
                    <a:pt x="10979" y="123"/>
                  </a:lnTo>
                  <a:lnTo>
                    <a:pt x="10939" y="122"/>
                  </a:lnTo>
                  <a:lnTo>
                    <a:pt x="10898" y="122"/>
                  </a:lnTo>
                  <a:lnTo>
                    <a:pt x="10897" y="161"/>
                  </a:lnTo>
                  <a:lnTo>
                    <a:pt x="10897" y="202"/>
                  </a:lnTo>
                  <a:lnTo>
                    <a:pt x="10897" y="246"/>
                  </a:lnTo>
                  <a:lnTo>
                    <a:pt x="10897" y="293"/>
                  </a:lnTo>
                  <a:lnTo>
                    <a:pt x="10896" y="341"/>
                  </a:lnTo>
                  <a:lnTo>
                    <a:pt x="10896" y="393"/>
                  </a:lnTo>
                  <a:lnTo>
                    <a:pt x="10896" y="446"/>
                  </a:lnTo>
                  <a:lnTo>
                    <a:pt x="10896" y="503"/>
                  </a:lnTo>
                  <a:lnTo>
                    <a:pt x="10896" y="567"/>
                  </a:lnTo>
                  <a:lnTo>
                    <a:pt x="10897" y="632"/>
                  </a:lnTo>
                  <a:lnTo>
                    <a:pt x="10897" y="698"/>
                  </a:lnTo>
                  <a:lnTo>
                    <a:pt x="10898" y="764"/>
                  </a:lnTo>
                  <a:lnTo>
                    <a:pt x="10899" y="832"/>
                  </a:lnTo>
                  <a:lnTo>
                    <a:pt x="10900" y="899"/>
                  </a:lnTo>
                  <a:lnTo>
                    <a:pt x="10902" y="968"/>
                  </a:lnTo>
                  <a:lnTo>
                    <a:pt x="10904" y="1038"/>
                  </a:lnTo>
                  <a:lnTo>
                    <a:pt x="10761" y="1038"/>
                  </a:lnTo>
                  <a:lnTo>
                    <a:pt x="10763" y="971"/>
                  </a:lnTo>
                  <a:lnTo>
                    <a:pt x="10765" y="904"/>
                  </a:lnTo>
                  <a:lnTo>
                    <a:pt x="10766" y="837"/>
                  </a:lnTo>
                  <a:lnTo>
                    <a:pt x="10768" y="771"/>
                  </a:lnTo>
                  <a:lnTo>
                    <a:pt x="10769" y="704"/>
                  </a:lnTo>
                  <a:lnTo>
                    <a:pt x="10769" y="637"/>
                  </a:lnTo>
                  <a:lnTo>
                    <a:pt x="10770" y="569"/>
                  </a:lnTo>
                  <a:lnTo>
                    <a:pt x="10770" y="503"/>
                  </a:lnTo>
                  <a:lnTo>
                    <a:pt x="10770" y="447"/>
                  </a:lnTo>
                  <a:lnTo>
                    <a:pt x="10770" y="394"/>
                  </a:lnTo>
                  <a:lnTo>
                    <a:pt x="10769" y="343"/>
                  </a:lnTo>
                  <a:lnTo>
                    <a:pt x="10769" y="294"/>
                  </a:lnTo>
                  <a:lnTo>
                    <a:pt x="10768" y="247"/>
                  </a:lnTo>
                  <a:lnTo>
                    <a:pt x="10767" y="203"/>
                  </a:lnTo>
                  <a:lnTo>
                    <a:pt x="10766" y="162"/>
                  </a:lnTo>
                  <a:lnTo>
                    <a:pt x="10765" y="122"/>
                  </a:lnTo>
                  <a:lnTo>
                    <a:pt x="10734" y="122"/>
                  </a:lnTo>
                  <a:lnTo>
                    <a:pt x="10702" y="123"/>
                  </a:lnTo>
                  <a:lnTo>
                    <a:pt x="10665" y="123"/>
                  </a:lnTo>
                  <a:lnTo>
                    <a:pt x="10626" y="124"/>
                  </a:lnTo>
                  <a:lnTo>
                    <a:pt x="10584" y="126"/>
                  </a:lnTo>
                  <a:lnTo>
                    <a:pt x="10538" y="127"/>
                  </a:lnTo>
                  <a:lnTo>
                    <a:pt x="10491" y="129"/>
                  </a:lnTo>
                  <a:lnTo>
                    <a:pt x="10439" y="131"/>
                  </a:lnTo>
                  <a:lnTo>
                    <a:pt x="10444" y="20"/>
                  </a:lnTo>
                  <a:lnTo>
                    <a:pt x="11221" y="20"/>
                  </a:lnTo>
                  <a:close/>
                  <a:moveTo>
                    <a:pt x="10076" y="1038"/>
                  </a:moveTo>
                  <a:lnTo>
                    <a:pt x="9966" y="1038"/>
                  </a:lnTo>
                  <a:lnTo>
                    <a:pt x="9962" y="1029"/>
                  </a:lnTo>
                  <a:lnTo>
                    <a:pt x="9950" y="1010"/>
                  </a:lnTo>
                  <a:lnTo>
                    <a:pt x="9930" y="979"/>
                  </a:lnTo>
                  <a:lnTo>
                    <a:pt x="9902" y="937"/>
                  </a:lnTo>
                  <a:lnTo>
                    <a:pt x="9866" y="885"/>
                  </a:lnTo>
                  <a:lnTo>
                    <a:pt x="9822" y="822"/>
                  </a:lnTo>
                  <a:lnTo>
                    <a:pt x="9769" y="749"/>
                  </a:lnTo>
                  <a:lnTo>
                    <a:pt x="9709" y="663"/>
                  </a:lnTo>
                  <a:lnTo>
                    <a:pt x="9646" y="573"/>
                  </a:lnTo>
                  <a:lnTo>
                    <a:pt x="9589" y="492"/>
                  </a:lnTo>
                  <a:lnTo>
                    <a:pt x="9541" y="418"/>
                  </a:lnTo>
                  <a:lnTo>
                    <a:pt x="9499" y="354"/>
                  </a:lnTo>
                  <a:lnTo>
                    <a:pt x="9464" y="299"/>
                  </a:lnTo>
                  <a:lnTo>
                    <a:pt x="9437" y="251"/>
                  </a:lnTo>
                  <a:lnTo>
                    <a:pt x="9426" y="231"/>
                  </a:lnTo>
                  <a:lnTo>
                    <a:pt x="9417" y="214"/>
                  </a:lnTo>
                  <a:lnTo>
                    <a:pt x="9409" y="199"/>
                  </a:lnTo>
                  <a:lnTo>
                    <a:pt x="9404" y="185"/>
                  </a:lnTo>
                  <a:lnTo>
                    <a:pt x="9395" y="185"/>
                  </a:lnTo>
                  <a:lnTo>
                    <a:pt x="9400" y="231"/>
                  </a:lnTo>
                  <a:lnTo>
                    <a:pt x="9402" y="276"/>
                  </a:lnTo>
                  <a:lnTo>
                    <a:pt x="9405" y="319"/>
                  </a:lnTo>
                  <a:lnTo>
                    <a:pt x="9406" y="360"/>
                  </a:lnTo>
                  <a:lnTo>
                    <a:pt x="9408" y="399"/>
                  </a:lnTo>
                  <a:lnTo>
                    <a:pt x="9409" y="437"/>
                  </a:lnTo>
                  <a:lnTo>
                    <a:pt x="9410" y="474"/>
                  </a:lnTo>
                  <a:lnTo>
                    <a:pt x="9410" y="507"/>
                  </a:lnTo>
                  <a:lnTo>
                    <a:pt x="9410" y="574"/>
                  </a:lnTo>
                  <a:lnTo>
                    <a:pt x="9411" y="639"/>
                  </a:lnTo>
                  <a:lnTo>
                    <a:pt x="9411" y="705"/>
                  </a:lnTo>
                  <a:lnTo>
                    <a:pt x="9413" y="772"/>
                  </a:lnTo>
                  <a:lnTo>
                    <a:pt x="9414" y="838"/>
                  </a:lnTo>
                  <a:lnTo>
                    <a:pt x="9417" y="904"/>
                  </a:lnTo>
                  <a:lnTo>
                    <a:pt x="9419" y="971"/>
                  </a:lnTo>
                  <a:lnTo>
                    <a:pt x="9422" y="1038"/>
                  </a:lnTo>
                  <a:lnTo>
                    <a:pt x="9290" y="1038"/>
                  </a:lnTo>
                  <a:lnTo>
                    <a:pt x="9293" y="974"/>
                  </a:lnTo>
                  <a:lnTo>
                    <a:pt x="9296" y="909"/>
                  </a:lnTo>
                  <a:lnTo>
                    <a:pt x="9299" y="843"/>
                  </a:lnTo>
                  <a:lnTo>
                    <a:pt x="9301" y="777"/>
                  </a:lnTo>
                  <a:lnTo>
                    <a:pt x="9302" y="710"/>
                  </a:lnTo>
                  <a:lnTo>
                    <a:pt x="9303" y="641"/>
                  </a:lnTo>
                  <a:lnTo>
                    <a:pt x="9304" y="573"/>
                  </a:lnTo>
                  <a:lnTo>
                    <a:pt x="9304" y="503"/>
                  </a:lnTo>
                  <a:lnTo>
                    <a:pt x="9304" y="435"/>
                  </a:lnTo>
                  <a:lnTo>
                    <a:pt x="9303" y="369"/>
                  </a:lnTo>
                  <a:lnTo>
                    <a:pt x="9302" y="305"/>
                  </a:lnTo>
                  <a:lnTo>
                    <a:pt x="9301" y="244"/>
                  </a:lnTo>
                  <a:lnTo>
                    <a:pt x="9299" y="185"/>
                  </a:lnTo>
                  <a:lnTo>
                    <a:pt x="9296" y="127"/>
                  </a:lnTo>
                  <a:lnTo>
                    <a:pt x="9293" y="72"/>
                  </a:lnTo>
                  <a:lnTo>
                    <a:pt x="9290" y="20"/>
                  </a:lnTo>
                  <a:lnTo>
                    <a:pt x="9441" y="20"/>
                  </a:lnTo>
                  <a:lnTo>
                    <a:pt x="9442" y="24"/>
                  </a:lnTo>
                  <a:lnTo>
                    <a:pt x="9444" y="30"/>
                  </a:lnTo>
                  <a:lnTo>
                    <a:pt x="9449" y="39"/>
                  </a:lnTo>
                  <a:lnTo>
                    <a:pt x="9455" y="50"/>
                  </a:lnTo>
                  <a:lnTo>
                    <a:pt x="9473" y="80"/>
                  </a:lnTo>
                  <a:lnTo>
                    <a:pt x="9500" y="120"/>
                  </a:lnTo>
                  <a:lnTo>
                    <a:pt x="9532" y="169"/>
                  </a:lnTo>
                  <a:lnTo>
                    <a:pt x="9573" y="228"/>
                  </a:lnTo>
                  <a:lnTo>
                    <a:pt x="9621" y="298"/>
                  </a:lnTo>
                  <a:lnTo>
                    <a:pt x="9677" y="376"/>
                  </a:lnTo>
                  <a:lnTo>
                    <a:pt x="9735" y="460"/>
                  </a:lnTo>
                  <a:lnTo>
                    <a:pt x="9787" y="537"/>
                  </a:lnTo>
                  <a:lnTo>
                    <a:pt x="9832" y="605"/>
                  </a:lnTo>
                  <a:lnTo>
                    <a:pt x="9871" y="666"/>
                  </a:lnTo>
                  <a:lnTo>
                    <a:pt x="9902" y="720"/>
                  </a:lnTo>
                  <a:lnTo>
                    <a:pt x="9927" y="765"/>
                  </a:lnTo>
                  <a:lnTo>
                    <a:pt x="9938" y="785"/>
                  </a:lnTo>
                  <a:lnTo>
                    <a:pt x="9946" y="804"/>
                  </a:lnTo>
                  <a:lnTo>
                    <a:pt x="9953" y="820"/>
                  </a:lnTo>
                  <a:lnTo>
                    <a:pt x="9958" y="834"/>
                  </a:lnTo>
                  <a:lnTo>
                    <a:pt x="9966" y="834"/>
                  </a:lnTo>
                  <a:lnTo>
                    <a:pt x="9963" y="787"/>
                  </a:lnTo>
                  <a:lnTo>
                    <a:pt x="9960" y="742"/>
                  </a:lnTo>
                  <a:lnTo>
                    <a:pt x="9958" y="699"/>
                  </a:lnTo>
                  <a:lnTo>
                    <a:pt x="9956" y="658"/>
                  </a:lnTo>
                  <a:lnTo>
                    <a:pt x="9955" y="619"/>
                  </a:lnTo>
                  <a:lnTo>
                    <a:pt x="9954" y="581"/>
                  </a:lnTo>
                  <a:lnTo>
                    <a:pt x="9953" y="544"/>
                  </a:lnTo>
                  <a:lnTo>
                    <a:pt x="9953" y="511"/>
                  </a:lnTo>
                  <a:lnTo>
                    <a:pt x="9953" y="440"/>
                  </a:lnTo>
                  <a:lnTo>
                    <a:pt x="9952" y="372"/>
                  </a:lnTo>
                  <a:lnTo>
                    <a:pt x="9952" y="306"/>
                  </a:lnTo>
                  <a:lnTo>
                    <a:pt x="9950" y="243"/>
                  </a:lnTo>
                  <a:lnTo>
                    <a:pt x="9948" y="183"/>
                  </a:lnTo>
                  <a:lnTo>
                    <a:pt x="9946" y="126"/>
                  </a:lnTo>
                  <a:lnTo>
                    <a:pt x="9944" y="71"/>
                  </a:lnTo>
                  <a:lnTo>
                    <a:pt x="9942" y="20"/>
                  </a:lnTo>
                  <a:lnTo>
                    <a:pt x="10076" y="20"/>
                  </a:lnTo>
                  <a:lnTo>
                    <a:pt x="10073" y="72"/>
                  </a:lnTo>
                  <a:lnTo>
                    <a:pt x="10070" y="127"/>
                  </a:lnTo>
                  <a:lnTo>
                    <a:pt x="10068" y="185"/>
                  </a:lnTo>
                  <a:lnTo>
                    <a:pt x="10065" y="244"/>
                  </a:lnTo>
                  <a:lnTo>
                    <a:pt x="10064" y="305"/>
                  </a:lnTo>
                  <a:lnTo>
                    <a:pt x="10063" y="369"/>
                  </a:lnTo>
                  <a:lnTo>
                    <a:pt x="10062" y="435"/>
                  </a:lnTo>
                  <a:lnTo>
                    <a:pt x="10062" y="503"/>
                  </a:lnTo>
                  <a:lnTo>
                    <a:pt x="10062" y="573"/>
                  </a:lnTo>
                  <a:lnTo>
                    <a:pt x="10063" y="641"/>
                  </a:lnTo>
                  <a:lnTo>
                    <a:pt x="10064" y="710"/>
                  </a:lnTo>
                  <a:lnTo>
                    <a:pt x="10065" y="777"/>
                  </a:lnTo>
                  <a:lnTo>
                    <a:pt x="10068" y="843"/>
                  </a:lnTo>
                  <a:lnTo>
                    <a:pt x="10070" y="909"/>
                  </a:lnTo>
                  <a:lnTo>
                    <a:pt x="10073" y="974"/>
                  </a:lnTo>
                  <a:lnTo>
                    <a:pt x="10076" y="1038"/>
                  </a:lnTo>
                  <a:close/>
                  <a:moveTo>
                    <a:pt x="8892" y="920"/>
                  </a:moveTo>
                  <a:lnTo>
                    <a:pt x="8887" y="1038"/>
                  </a:lnTo>
                  <a:lnTo>
                    <a:pt x="8257" y="1038"/>
                  </a:lnTo>
                  <a:lnTo>
                    <a:pt x="8259" y="976"/>
                  </a:lnTo>
                  <a:lnTo>
                    <a:pt x="8261" y="914"/>
                  </a:lnTo>
                  <a:lnTo>
                    <a:pt x="8263" y="849"/>
                  </a:lnTo>
                  <a:lnTo>
                    <a:pt x="8265" y="783"/>
                  </a:lnTo>
                  <a:lnTo>
                    <a:pt x="8266" y="715"/>
                  </a:lnTo>
                  <a:lnTo>
                    <a:pt x="8267" y="646"/>
                  </a:lnTo>
                  <a:lnTo>
                    <a:pt x="8267" y="575"/>
                  </a:lnTo>
                  <a:lnTo>
                    <a:pt x="8267" y="503"/>
                  </a:lnTo>
                  <a:lnTo>
                    <a:pt x="8267" y="435"/>
                  </a:lnTo>
                  <a:lnTo>
                    <a:pt x="8267" y="369"/>
                  </a:lnTo>
                  <a:lnTo>
                    <a:pt x="8266" y="306"/>
                  </a:lnTo>
                  <a:lnTo>
                    <a:pt x="8265" y="244"/>
                  </a:lnTo>
                  <a:lnTo>
                    <a:pt x="8263" y="185"/>
                  </a:lnTo>
                  <a:lnTo>
                    <a:pt x="8261" y="128"/>
                  </a:lnTo>
                  <a:lnTo>
                    <a:pt x="8259" y="72"/>
                  </a:lnTo>
                  <a:lnTo>
                    <a:pt x="8257" y="20"/>
                  </a:lnTo>
                  <a:lnTo>
                    <a:pt x="8848" y="20"/>
                  </a:lnTo>
                  <a:lnTo>
                    <a:pt x="8841" y="137"/>
                  </a:lnTo>
                  <a:lnTo>
                    <a:pt x="8788" y="135"/>
                  </a:lnTo>
                  <a:lnTo>
                    <a:pt x="8733" y="132"/>
                  </a:lnTo>
                  <a:lnTo>
                    <a:pt x="8677" y="130"/>
                  </a:lnTo>
                  <a:lnTo>
                    <a:pt x="8620" y="129"/>
                  </a:lnTo>
                  <a:lnTo>
                    <a:pt x="8562" y="128"/>
                  </a:lnTo>
                  <a:lnTo>
                    <a:pt x="8504" y="127"/>
                  </a:lnTo>
                  <a:lnTo>
                    <a:pt x="8445" y="127"/>
                  </a:lnTo>
                  <a:lnTo>
                    <a:pt x="8385" y="127"/>
                  </a:lnTo>
                  <a:lnTo>
                    <a:pt x="8386" y="159"/>
                  </a:lnTo>
                  <a:lnTo>
                    <a:pt x="8387" y="193"/>
                  </a:lnTo>
                  <a:lnTo>
                    <a:pt x="8388" y="229"/>
                  </a:lnTo>
                  <a:lnTo>
                    <a:pt x="8389" y="269"/>
                  </a:lnTo>
                  <a:lnTo>
                    <a:pt x="8389" y="312"/>
                  </a:lnTo>
                  <a:lnTo>
                    <a:pt x="8390" y="357"/>
                  </a:lnTo>
                  <a:lnTo>
                    <a:pt x="8390" y="404"/>
                  </a:lnTo>
                  <a:lnTo>
                    <a:pt x="8390" y="455"/>
                  </a:lnTo>
                  <a:lnTo>
                    <a:pt x="8442" y="454"/>
                  </a:lnTo>
                  <a:lnTo>
                    <a:pt x="8492" y="454"/>
                  </a:lnTo>
                  <a:lnTo>
                    <a:pt x="8540" y="453"/>
                  </a:lnTo>
                  <a:lnTo>
                    <a:pt x="8586" y="452"/>
                  </a:lnTo>
                  <a:lnTo>
                    <a:pt x="8633" y="451"/>
                  </a:lnTo>
                  <a:lnTo>
                    <a:pt x="8677" y="449"/>
                  </a:lnTo>
                  <a:lnTo>
                    <a:pt x="8719" y="447"/>
                  </a:lnTo>
                  <a:lnTo>
                    <a:pt x="8761" y="445"/>
                  </a:lnTo>
                  <a:lnTo>
                    <a:pt x="8761" y="561"/>
                  </a:lnTo>
                  <a:lnTo>
                    <a:pt x="8717" y="560"/>
                  </a:lnTo>
                  <a:lnTo>
                    <a:pt x="8673" y="558"/>
                  </a:lnTo>
                  <a:lnTo>
                    <a:pt x="8628" y="557"/>
                  </a:lnTo>
                  <a:lnTo>
                    <a:pt x="8581" y="556"/>
                  </a:lnTo>
                  <a:lnTo>
                    <a:pt x="8535" y="556"/>
                  </a:lnTo>
                  <a:lnTo>
                    <a:pt x="8487" y="555"/>
                  </a:lnTo>
                  <a:lnTo>
                    <a:pt x="8439" y="555"/>
                  </a:lnTo>
                  <a:lnTo>
                    <a:pt x="8390" y="555"/>
                  </a:lnTo>
                  <a:lnTo>
                    <a:pt x="8390" y="604"/>
                  </a:lnTo>
                  <a:lnTo>
                    <a:pt x="8390" y="654"/>
                  </a:lnTo>
                  <a:lnTo>
                    <a:pt x="8392" y="701"/>
                  </a:lnTo>
                  <a:lnTo>
                    <a:pt x="8393" y="750"/>
                  </a:lnTo>
                  <a:lnTo>
                    <a:pt x="8393" y="796"/>
                  </a:lnTo>
                  <a:lnTo>
                    <a:pt x="8395" y="842"/>
                  </a:lnTo>
                  <a:lnTo>
                    <a:pt x="8396" y="886"/>
                  </a:lnTo>
                  <a:lnTo>
                    <a:pt x="8397" y="932"/>
                  </a:lnTo>
                  <a:lnTo>
                    <a:pt x="8462" y="931"/>
                  </a:lnTo>
                  <a:lnTo>
                    <a:pt x="8525" y="931"/>
                  </a:lnTo>
                  <a:lnTo>
                    <a:pt x="8589" y="930"/>
                  </a:lnTo>
                  <a:lnTo>
                    <a:pt x="8651" y="929"/>
                  </a:lnTo>
                  <a:lnTo>
                    <a:pt x="8712" y="926"/>
                  </a:lnTo>
                  <a:lnTo>
                    <a:pt x="8773" y="924"/>
                  </a:lnTo>
                  <a:lnTo>
                    <a:pt x="8833" y="922"/>
                  </a:lnTo>
                  <a:lnTo>
                    <a:pt x="8892" y="920"/>
                  </a:lnTo>
                  <a:close/>
                  <a:moveTo>
                    <a:pt x="7780" y="1038"/>
                  </a:moveTo>
                  <a:lnTo>
                    <a:pt x="7633" y="1038"/>
                  </a:lnTo>
                  <a:lnTo>
                    <a:pt x="7632" y="992"/>
                  </a:lnTo>
                  <a:lnTo>
                    <a:pt x="7631" y="940"/>
                  </a:lnTo>
                  <a:lnTo>
                    <a:pt x="7629" y="885"/>
                  </a:lnTo>
                  <a:lnTo>
                    <a:pt x="7627" y="824"/>
                  </a:lnTo>
                  <a:lnTo>
                    <a:pt x="7624" y="759"/>
                  </a:lnTo>
                  <a:lnTo>
                    <a:pt x="7619" y="688"/>
                  </a:lnTo>
                  <a:lnTo>
                    <a:pt x="7614" y="614"/>
                  </a:lnTo>
                  <a:lnTo>
                    <a:pt x="7608" y="534"/>
                  </a:lnTo>
                  <a:lnTo>
                    <a:pt x="7603" y="455"/>
                  </a:lnTo>
                  <a:lnTo>
                    <a:pt x="7597" y="385"/>
                  </a:lnTo>
                  <a:lnTo>
                    <a:pt x="7593" y="323"/>
                  </a:lnTo>
                  <a:lnTo>
                    <a:pt x="7590" y="269"/>
                  </a:lnTo>
                  <a:lnTo>
                    <a:pt x="7587" y="224"/>
                  </a:lnTo>
                  <a:lnTo>
                    <a:pt x="7585" y="187"/>
                  </a:lnTo>
                  <a:lnTo>
                    <a:pt x="7584" y="159"/>
                  </a:lnTo>
                  <a:lnTo>
                    <a:pt x="7583" y="138"/>
                  </a:lnTo>
                  <a:lnTo>
                    <a:pt x="7575" y="138"/>
                  </a:lnTo>
                  <a:lnTo>
                    <a:pt x="7554" y="202"/>
                  </a:lnTo>
                  <a:lnTo>
                    <a:pt x="7533" y="267"/>
                  </a:lnTo>
                  <a:lnTo>
                    <a:pt x="7510" y="335"/>
                  </a:lnTo>
                  <a:lnTo>
                    <a:pt x="7486" y="403"/>
                  </a:lnTo>
                  <a:lnTo>
                    <a:pt x="7460" y="473"/>
                  </a:lnTo>
                  <a:lnTo>
                    <a:pt x="7434" y="543"/>
                  </a:lnTo>
                  <a:lnTo>
                    <a:pt x="7406" y="616"/>
                  </a:lnTo>
                  <a:lnTo>
                    <a:pt x="7376" y="690"/>
                  </a:lnTo>
                  <a:lnTo>
                    <a:pt x="7349" y="760"/>
                  </a:lnTo>
                  <a:lnTo>
                    <a:pt x="7324" y="822"/>
                  </a:lnTo>
                  <a:lnTo>
                    <a:pt x="7303" y="878"/>
                  </a:lnTo>
                  <a:lnTo>
                    <a:pt x="7287" y="925"/>
                  </a:lnTo>
                  <a:lnTo>
                    <a:pt x="7273" y="964"/>
                  </a:lnTo>
                  <a:lnTo>
                    <a:pt x="7264" y="997"/>
                  </a:lnTo>
                  <a:lnTo>
                    <a:pt x="7260" y="1010"/>
                  </a:lnTo>
                  <a:lnTo>
                    <a:pt x="7258" y="1021"/>
                  </a:lnTo>
                  <a:lnTo>
                    <a:pt x="7257" y="1031"/>
                  </a:lnTo>
                  <a:lnTo>
                    <a:pt x="7256" y="1038"/>
                  </a:lnTo>
                  <a:lnTo>
                    <a:pt x="7151" y="1038"/>
                  </a:lnTo>
                  <a:lnTo>
                    <a:pt x="7149" y="1020"/>
                  </a:lnTo>
                  <a:lnTo>
                    <a:pt x="7143" y="995"/>
                  </a:lnTo>
                  <a:lnTo>
                    <a:pt x="7135" y="962"/>
                  </a:lnTo>
                  <a:lnTo>
                    <a:pt x="7123" y="921"/>
                  </a:lnTo>
                  <a:lnTo>
                    <a:pt x="7107" y="874"/>
                  </a:lnTo>
                  <a:lnTo>
                    <a:pt x="7087" y="818"/>
                  </a:lnTo>
                  <a:lnTo>
                    <a:pt x="7065" y="754"/>
                  </a:lnTo>
                  <a:lnTo>
                    <a:pt x="7039" y="683"/>
                  </a:lnTo>
                  <a:lnTo>
                    <a:pt x="7013" y="612"/>
                  </a:lnTo>
                  <a:lnTo>
                    <a:pt x="6988" y="545"/>
                  </a:lnTo>
                  <a:lnTo>
                    <a:pt x="6966" y="486"/>
                  </a:lnTo>
                  <a:lnTo>
                    <a:pt x="6947" y="433"/>
                  </a:lnTo>
                  <a:lnTo>
                    <a:pt x="6931" y="386"/>
                  </a:lnTo>
                  <a:lnTo>
                    <a:pt x="6918" y="345"/>
                  </a:lnTo>
                  <a:lnTo>
                    <a:pt x="6906" y="310"/>
                  </a:lnTo>
                  <a:lnTo>
                    <a:pt x="6898" y="282"/>
                  </a:lnTo>
                  <a:lnTo>
                    <a:pt x="6890" y="257"/>
                  </a:lnTo>
                  <a:lnTo>
                    <a:pt x="6884" y="235"/>
                  </a:lnTo>
                  <a:lnTo>
                    <a:pt x="6878" y="214"/>
                  </a:lnTo>
                  <a:lnTo>
                    <a:pt x="6873" y="195"/>
                  </a:lnTo>
                  <a:lnTo>
                    <a:pt x="6867" y="178"/>
                  </a:lnTo>
                  <a:lnTo>
                    <a:pt x="6863" y="163"/>
                  </a:lnTo>
                  <a:lnTo>
                    <a:pt x="6860" y="149"/>
                  </a:lnTo>
                  <a:lnTo>
                    <a:pt x="6857" y="138"/>
                  </a:lnTo>
                  <a:lnTo>
                    <a:pt x="6849" y="138"/>
                  </a:lnTo>
                  <a:lnTo>
                    <a:pt x="6848" y="168"/>
                  </a:lnTo>
                  <a:lnTo>
                    <a:pt x="6846" y="205"/>
                  </a:lnTo>
                  <a:lnTo>
                    <a:pt x="6843" y="249"/>
                  </a:lnTo>
                  <a:lnTo>
                    <a:pt x="6840" y="300"/>
                  </a:lnTo>
                  <a:lnTo>
                    <a:pt x="6836" y="357"/>
                  </a:lnTo>
                  <a:lnTo>
                    <a:pt x="6830" y="421"/>
                  </a:lnTo>
                  <a:lnTo>
                    <a:pt x="6825" y="493"/>
                  </a:lnTo>
                  <a:lnTo>
                    <a:pt x="6818" y="571"/>
                  </a:lnTo>
                  <a:lnTo>
                    <a:pt x="6811" y="648"/>
                  </a:lnTo>
                  <a:lnTo>
                    <a:pt x="6805" y="721"/>
                  </a:lnTo>
                  <a:lnTo>
                    <a:pt x="6801" y="789"/>
                  </a:lnTo>
                  <a:lnTo>
                    <a:pt x="6797" y="850"/>
                  </a:lnTo>
                  <a:lnTo>
                    <a:pt x="6794" y="905"/>
                  </a:lnTo>
                  <a:lnTo>
                    <a:pt x="6791" y="955"/>
                  </a:lnTo>
                  <a:lnTo>
                    <a:pt x="6790" y="999"/>
                  </a:lnTo>
                  <a:lnTo>
                    <a:pt x="6789" y="1038"/>
                  </a:lnTo>
                  <a:lnTo>
                    <a:pt x="6656" y="1038"/>
                  </a:lnTo>
                  <a:lnTo>
                    <a:pt x="6656" y="1029"/>
                  </a:lnTo>
                  <a:lnTo>
                    <a:pt x="6659" y="1008"/>
                  </a:lnTo>
                  <a:lnTo>
                    <a:pt x="6663" y="974"/>
                  </a:lnTo>
                  <a:lnTo>
                    <a:pt x="6668" y="926"/>
                  </a:lnTo>
                  <a:lnTo>
                    <a:pt x="6676" y="865"/>
                  </a:lnTo>
                  <a:lnTo>
                    <a:pt x="6685" y="793"/>
                  </a:lnTo>
                  <a:lnTo>
                    <a:pt x="6696" y="706"/>
                  </a:lnTo>
                  <a:lnTo>
                    <a:pt x="6708" y="607"/>
                  </a:lnTo>
                  <a:lnTo>
                    <a:pt x="6721" y="505"/>
                  </a:lnTo>
                  <a:lnTo>
                    <a:pt x="6731" y="413"/>
                  </a:lnTo>
                  <a:lnTo>
                    <a:pt x="6741" y="326"/>
                  </a:lnTo>
                  <a:lnTo>
                    <a:pt x="6748" y="249"/>
                  </a:lnTo>
                  <a:lnTo>
                    <a:pt x="6753" y="180"/>
                  </a:lnTo>
                  <a:lnTo>
                    <a:pt x="6758" y="119"/>
                  </a:lnTo>
                  <a:lnTo>
                    <a:pt x="6761" y="65"/>
                  </a:lnTo>
                  <a:lnTo>
                    <a:pt x="6761" y="20"/>
                  </a:lnTo>
                  <a:lnTo>
                    <a:pt x="6967" y="20"/>
                  </a:lnTo>
                  <a:lnTo>
                    <a:pt x="6967" y="31"/>
                  </a:lnTo>
                  <a:lnTo>
                    <a:pt x="6969" y="45"/>
                  </a:lnTo>
                  <a:lnTo>
                    <a:pt x="6972" y="61"/>
                  </a:lnTo>
                  <a:lnTo>
                    <a:pt x="6975" y="79"/>
                  </a:lnTo>
                  <a:lnTo>
                    <a:pt x="6984" y="121"/>
                  </a:lnTo>
                  <a:lnTo>
                    <a:pt x="6998" y="170"/>
                  </a:lnTo>
                  <a:lnTo>
                    <a:pt x="7016" y="228"/>
                  </a:lnTo>
                  <a:lnTo>
                    <a:pt x="7038" y="294"/>
                  </a:lnTo>
                  <a:lnTo>
                    <a:pt x="7063" y="367"/>
                  </a:lnTo>
                  <a:lnTo>
                    <a:pt x="7093" y="449"/>
                  </a:lnTo>
                  <a:lnTo>
                    <a:pt x="7121" y="532"/>
                  </a:lnTo>
                  <a:lnTo>
                    <a:pt x="7147" y="604"/>
                  </a:lnTo>
                  <a:lnTo>
                    <a:pt x="7169" y="670"/>
                  </a:lnTo>
                  <a:lnTo>
                    <a:pt x="7186" y="725"/>
                  </a:lnTo>
                  <a:lnTo>
                    <a:pt x="7200" y="774"/>
                  </a:lnTo>
                  <a:lnTo>
                    <a:pt x="7210" y="813"/>
                  </a:lnTo>
                  <a:lnTo>
                    <a:pt x="7213" y="830"/>
                  </a:lnTo>
                  <a:lnTo>
                    <a:pt x="7215" y="844"/>
                  </a:lnTo>
                  <a:lnTo>
                    <a:pt x="7217" y="856"/>
                  </a:lnTo>
                  <a:lnTo>
                    <a:pt x="7217" y="866"/>
                  </a:lnTo>
                  <a:lnTo>
                    <a:pt x="7225" y="866"/>
                  </a:lnTo>
                  <a:lnTo>
                    <a:pt x="7225" y="856"/>
                  </a:lnTo>
                  <a:lnTo>
                    <a:pt x="7228" y="844"/>
                  </a:lnTo>
                  <a:lnTo>
                    <a:pt x="7230" y="830"/>
                  </a:lnTo>
                  <a:lnTo>
                    <a:pt x="7234" y="813"/>
                  </a:lnTo>
                  <a:lnTo>
                    <a:pt x="7245" y="774"/>
                  </a:lnTo>
                  <a:lnTo>
                    <a:pt x="7260" y="725"/>
                  </a:lnTo>
                  <a:lnTo>
                    <a:pt x="7280" y="670"/>
                  </a:lnTo>
                  <a:lnTo>
                    <a:pt x="7304" y="604"/>
                  </a:lnTo>
                  <a:lnTo>
                    <a:pt x="7333" y="531"/>
                  </a:lnTo>
                  <a:lnTo>
                    <a:pt x="7366" y="448"/>
                  </a:lnTo>
                  <a:lnTo>
                    <a:pt x="7399" y="366"/>
                  </a:lnTo>
                  <a:lnTo>
                    <a:pt x="7428" y="293"/>
                  </a:lnTo>
                  <a:lnTo>
                    <a:pt x="7452" y="226"/>
                  </a:lnTo>
                  <a:lnTo>
                    <a:pt x="7472" y="169"/>
                  </a:lnTo>
                  <a:lnTo>
                    <a:pt x="7487" y="120"/>
                  </a:lnTo>
                  <a:lnTo>
                    <a:pt x="7498" y="78"/>
                  </a:lnTo>
                  <a:lnTo>
                    <a:pt x="7501" y="61"/>
                  </a:lnTo>
                  <a:lnTo>
                    <a:pt x="7505" y="45"/>
                  </a:lnTo>
                  <a:lnTo>
                    <a:pt x="7506" y="31"/>
                  </a:lnTo>
                  <a:lnTo>
                    <a:pt x="7507" y="20"/>
                  </a:lnTo>
                  <a:lnTo>
                    <a:pt x="7708" y="20"/>
                  </a:lnTo>
                  <a:lnTo>
                    <a:pt x="7708" y="65"/>
                  </a:lnTo>
                  <a:lnTo>
                    <a:pt x="7710" y="119"/>
                  </a:lnTo>
                  <a:lnTo>
                    <a:pt x="7712" y="180"/>
                  </a:lnTo>
                  <a:lnTo>
                    <a:pt x="7716" y="248"/>
                  </a:lnTo>
                  <a:lnTo>
                    <a:pt x="7722" y="325"/>
                  </a:lnTo>
                  <a:lnTo>
                    <a:pt x="7728" y="410"/>
                  </a:lnTo>
                  <a:lnTo>
                    <a:pt x="7735" y="503"/>
                  </a:lnTo>
                  <a:lnTo>
                    <a:pt x="7744" y="604"/>
                  </a:lnTo>
                  <a:lnTo>
                    <a:pt x="7752" y="703"/>
                  </a:lnTo>
                  <a:lnTo>
                    <a:pt x="7759" y="789"/>
                  </a:lnTo>
                  <a:lnTo>
                    <a:pt x="7766" y="862"/>
                  </a:lnTo>
                  <a:lnTo>
                    <a:pt x="7771" y="922"/>
                  </a:lnTo>
                  <a:lnTo>
                    <a:pt x="7774" y="971"/>
                  </a:lnTo>
                  <a:lnTo>
                    <a:pt x="7777" y="1005"/>
                  </a:lnTo>
                  <a:lnTo>
                    <a:pt x="7780" y="1028"/>
                  </a:lnTo>
                  <a:lnTo>
                    <a:pt x="7780" y="1038"/>
                  </a:lnTo>
                  <a:close/>
                  <a:moveTo>
                    <a:pt x="6325" y="20"/>
                  </a:moveTo>
                  <a:lnTo>
                    <a:pt x="6322" y="130"/>
                  </a:lnTo>
                  <a:lnTo>
                    <a:pt x="6283" y="128"/>
                  </a:lnTo>
                  <a:lnTo>
                    <a:pt x="6243" y="126"/>
                  </a:lnTo>
                  <a:lnTo>
                    <a:pt x="6204" y="125"/>
                  </a:lnTo>
                  <a:lnTo>
                    <a:pt x="6164" y="124"/>
                  </a:lnTo>
                  <a:lnTo>
                    <a:pt x="6124" y="123"/>
                  </a:lnTo>
                  <a:lnTo>
                    <a:pt x="6082" y="123"/>
                  </a:lnTo>
                  <a:lnTo>
                    <a:pt x="6042" y="122"/>
                  </a:lnTo>
                  <a:lnTo>
                    <a:pt x="6001" y="122"/>
                  </a:lnTo>
                  <a:lnTo>
                    <a:pt x="6000" y="161"/>
                  </a:lnTo>
                  <a:lnTo>
                    <a:pt x="6000" y="202"/>
                  </a:lnTo>
                  <a:lnTo>
                    <a:pt x="6000" y="246"/>
                  </a:lnTo>
                  <a:lnTo>
                    <a:pt x="6000" y="293"/>
                  </a:lnTo>
                  <a:lnTo>
                    <a:pt x="5999" y="341"/>
                  </a:lnTo>
                  <a:lnTo>
                    <a:pt x="5999" y="393"/>
                  </a:lnTo>
                  <a:lnTo>
                    <a:pt x="5999" y="446"/>
                  </a:lnTo>
                  <a:lnTo>
                    <a:pt x="5999" y="503"/>
                  </a:lnTo>
                  <a:lnTo>
                    <a:pt x="5999" y="567"/>
                  </a:lnTo>
                  <a:lnTo>
                    <a:pt x="6000" y="632"/>
                  </a:lnTo>
                  <a:lnTo>
                    <a:pt x="6000" y="698"/>
                  </a:lnTo>
                  <a:lnTo>
                    <a:pt x="6001" y="764"/>
                  </a:lnTo>
                  <a:lnTo>
                    <a:pt x="6002" y="832"/>
                  </a:lnTo>
                  <a:lnTo>
                    <a:pt x="6004" y="899"/>
                  </a:lnTo>
                  <a:lnTo>
                    <a:pt x="6006" y="968"/>
                  </a:lnTo>
                  <a:lnTo>
                    <a:pt x="6008" y="1038"/>
                  </a:lnTo>
                  <a:lnTo>
                    <a:pt x="5864" y="1038"/>
                  </a:lnTo>
                  <a:lnTo>
                    <a:pt x="5866" y="971"/>
                  </a:lnTo>
                  <a:lnTo>
                    <a:pt x="5869" y="904"/>
                  </a:lnTo>
                  <a:lnTo>
                    <a:pt x="5870" y="837"/>
                  </a:lnTo>
                  <a:lnTo>
                    <a:pt x="5872" y="771"/>
                  </a:lnTo>
                  <a:lnTo>
                    <a:pt x="5873" y="704"/>
                  </a:lnTo>
                  <a:lnTo>
                    <a:pt x="5873" y="637"/>
                  </a:lnTo>
                  <a:lnTo>
                    <a:pt x="5874" y="569"/>
                  </a:lnTo>
                  <a:lnTo>
                    <a:pt x="5874" y="503"/>
                  </a:lnTo>
                  <a:lnTo>
                    <a:pt x="5874" y="447"/>
                  </a:lnTo>
                  <a:lnTo>
                    <a:pt x="5874" y="394"/>
                  </a:lnTo>
                  <a:lnTo>
                    <a:pt x="5873" y="343"/>
                  </a:lnTo>
                  <a:lnTo>
                    <a:pt x="5873" y="294"/>
                  </a:lnTo>
                  <a:lnTo>
                    <a:pt x="5872" y="247"/>
                  </a:lnTo>
                  <a:lnTo>
                    <a:pt x="5871" y="203"/>
                  </a:lnTo>
                  <a:lnTo>
                    <a:pt x="5870" y="162"/>
                  </a:lnTo>
                  <a:lnTo>
                    <a:pt x="5869" y="122"/>
                  </a:lnTo>
                  <a:lnTo>
                    <a:pt x="5838" y="122"/>
                  </a:lnTo>
                  <a:lnTo>
                    <a:pt x="5805" y="123"/>
                  </a:lnTo>
                  <a:lnTo>
                    <a:pt x="5769" y="123"/>
                  </a:lnTo>
                  <a:lnTo>
                    <a:pt x="5730" y="124"/>
                  </a:lnTo>
                  <a:lnTo>
                    <a:pt x="5687" y="126"/>
                  </a:lnTo>
                  <a:lnTo>
                    <a:pt x="5642" y="127"/>
                  </a:lnTo>
                  <a:lnTo>
                    <a:pt x="5595" y="129"/>
                  </a:lnTo>
                  <a:lnTo>
                    <a:pt x="5543" y="131"/>
                  </a:lnTo>
                  <a:lnTo>
                    <a:pt x="5547" y="20"/>
                  </a:lnTo>
                  <a:lnTo>
                    <a:pt x="6325" y="20"/>
                  </a:lnTo>
                  <a:close/>
                  <a:moveTo>
                    <a:pt x="5035" y="304"/>
                  </a:moveTo>
                  <a:lnTo>
                    <a:pt x="5034" y="282"/>
                  </a:lnTo>
                  <a:lnTo>
                    <a:pt x="5031" y="261"/>
                  </a:lnTo>
                  <a:lnTo>
                    <a:pt x="5027" y="241"/>
                  </a:lnTo>
                  <a:lnTo>
                    <a:pt x="5020" y="223"/>
                  </a:lnTo>
                  <a:lnTo>
                    <a:pt x="5015" y="215"/>
                  </a:lnTo>
                  <a:lnTo>
                    <a:pt x="5011" y="206"/>
                  </a:lnTo>
                  <a:lnTo>
                    <a:pt x="5006" y="199"/>
                  </a:lnTo>
                  <a:lnTo>
                    <a:pt x="5000" y="191"/>
                  </a:lnTo>
                  <a:lnTo>
                    <a:pt x="4994" y="184"/>
                  </a:lnTo>
                  <a:lnTo>
                    <a:pt x="4987" y="177"/>
                  </a:lnTo>
                  <a:lnTo>
                    <a:pt x="4980" y="170"/>
                  </a:lnTo>
                  <a:lnTo>
                    <a:pt x="4972" y="165"/>
                  </a:lnTo>
                  <a:lnTo>
                    <a:pt x="4955" y="154"/>
                  </a:lnTo>
                  <a:lnTo>
                    <a:pt x="4937" y="144"/>
                  </a:lnTo>
                  <a:lnTo>
                    <a:pt x="4916" y="137"/>
                  </a:lnTo>
                  <a:lnTo>
                    <a:pt x="4894" y="130"/>
                  </a:lnTo>
                  <a:lnTo>
                    <a:pt x="4869" y="125"/>
                  </a:lnTo>
                  <a:lnTo>
                    <a:pt x="4843" y="121"/>
                  </a:lnTo>
                  <a:lnTo>
                    <a:pt x="4814" y="119"/>
                  </a:lnTo>
                  <a:lnTo>
                    <a:pt x="4784" y="119"/>
                  </a:lnTo>
                  <a:lnTo>
                    <a:pt x="4761" y="119"/>
                  </a:lnTo>
                  <a:lnTo>
                    <a:pt x="4740" y="119"/>
                  </a:lnTo>
                  <a:lnTo>
                    <a:pt x="4720" y="120"/>
                  </a:lnTo>
                  <a:lnTo>
                    <a:pt x="4700" y="121"/>
                  </a:lnTo>
                  <a:lnTo>
                    <a:pt x="4682" y="122"/>
                  </a:lnTo>
                  <a:lnTo>
                    <a:pt x="4665" y="124"/>
                  </a:lnTo>
                  <a:lnTo>
                    <a:pt x="4649" y="126"/>
                  </a:lnTo>
                  <a:lnTo>
                    <a:pt x="4633" y="128"/>
                  </a:lnTo>
                  <a:lnTo>
                    <a:pt x="4634" y="164"/>
                  </a:lnTo>
                  <a:lnTo>
                    <a:pt x="4635" y="203"/>
                  </a:lnTo>
                  <a:lnTo>
                    <a:pt x="4636" y="244"/>
                  </a:lnTo>
                  <a:lnTo>
                    <a:pt x="4637" y="289"/>
                  </a:lnTo>
                  <a:lnTo>
                    <a:pt x="4637" y="337"/>
                  </a:lnTo>
                  <a:lnTo>
                    <a:pt x="4638" y="387"/>
                  </a:lnTo>
                  <a:lnTo>
                    <a:pt x="4638" y="441"/>
                  </a:lnTo>
                  <a:lnTo>
                    <a:pt x="4638" y="498"/>
                  </a:lnTo>
                  <a:lnTo>
                    <a:pt x="4650" y="499"/>
                  </a:lnTo>
                  <a:lnTo>
                    <a:pt x="4661" y="499"/>
                  </a:lnTo>
                  <a:lnTo>
                    <a:pt x="4673" y="499"/>
                  </a:lnTo>
                  <a:lnTo>
                    <a:pt x="4684" y="499"/>
                  </a:lnTo>
                  <a:lnTo>
                    <a:pt x="4695" y="499"/>
                  </a:lnTo>
                  <a:lnTo>
                    <a:pt x="4707" y="500"/>
                  </a:lnTo>
                  <a:lnTo>
                    <a:pt x="4717" y="500"/>
                  </a:lnTo>
                  <a:lnTo>
                    <a:pt x="4728" y="500"/>
                  </a:lnTo>
                  <a:lnTo>
                    <a:pt x="4766" y="499"/>
                  </a:lnTo>
                  <a:lnTo>
                    <a:pt x="4800" y="497"/>
                  </a:lnTo>
                  <a:lnTo>
                    <a:pt x="4832" y="493"/>
                  </a:lnTo>
                  <a:lnTo>
                    <a:pt x="4863" y="487"/>
                  </a:lnTo>
                  <a:lnTo>
                    <a:pt x="4890" y="481"/>
                  </a:lnTo>
                  <a:lnTo>
                    <a:pt x="4915" y="473"/>
                  </a:lnTo>
                  <a:lnTo>
                    <a:pt x="4927" y="467"/>
                  </a:lnTo>
                  <a:lnTo>
                    <a:pt x="4938" y="462"/>
                  </a:lnTo>
                  <a:lnTo>
                    <a:pt x="4949" y="457"/>
                  </a:lnTo>
                  <a:lnTo>
                    <a:pt x="4958" y="451"/>
                  </a:lnTo>
                  <a:lnTo>
                    <a:pt x="4968" y="444"/>
                  </a:lnTo>
                  <a:lnTo>
                    <a:pt x="4976" y="438"/>
                  </a:lnTo>
                  <a:lnTo>
                    <a:pt x="4985" y="430"/>
                  </a:lnTo>
                  <a:lnTo>
                    <a:pt x="4992" y="423"/>
                  </a:lnTo>
                  <a:lnTo>
                    <a:pt x="4998" y="416"/>
                  </a:lnTo>
                  <a:lnTo>
                    <a:pt x="5005" y="407"/>
                  </a:lnTo>
                  <a:lnTo>
                    <a:pt x="5011" y="399"/>
                  </a:lnTo>
                  <a:lnTo>
                    <a:pt x="5016" y="389"/>
                  </a:lnTo>
                  <a:lnTo>
                    <a:pt x="5021" y="380"/>
                  </a:lnTo>
                  <a:lnTo>
                    <a:pt x="5025" y="370"/>
                  </a:lnTo>
                  <a:lnTo>
                    <a:pt x="5028" y="361"/>
                  </a:lnTo>
                  <a:lnTo>
                    <a:pt x="5030" y="350"/>
                  </a:lnTo>
                  <a:lnTo>
                    <a:pt x="5032" y="339"/>
                  </a:lnTo>
                  <a:lnTo>
                    <a:pt x="5034" y="328"/>
                  </a:lnTo>
                  <a:lnTo>
                    <a:pt x="5035" y="317"/>
                  </a:lnTo>
                  <a:lnTo>
                    <a:pt x="5035" y="304"/>
                  </a:lnTo>
                  <a:close/>
                  <a:moveTo>
                    <a:pt x="5274" y="1038"/>
                  </a:moveTo>
                  <a:lnTo>
                    <a:pt x="5124" y="1038"/>
                  </a:lnTo>
                  <a:lnTo>
                    <a:pt x="5106" y="983"/>
                  </a:lnTo>
                  <a:lnTo>
                    <a:pt x="5089" y="935"/>
                  </a:lnTo>
                  <a:lnTo>
                    <a:pt x="5073" y="891"/>
                  </a:lnTo>
                  <a:lnTo>
                    <a:pt x="5059" y="851"/>
                  </a:lnTo>
                  <a:lnTo>
                    <a:pt x="5046" y="816"/>
                  </a:lnTo>
                  <a:lnTo>
                    <a:pt x="5034" y="786"/>
                  </a:lnTo>
                  <a:lnTo>
                    <a:pt x="5024" y="761"/>
                  </a:lnTo>
                  <a:lnTo>
                    <a:pt x="5014" y="740"/>
                  </a:lnTo>
                  <a:lnTo>
                    <a:pt x="5003" y="719"/>
                  </a:lnTo>
                  <a:lnTo>
                    <a:pt x="4991" y="699"/>
                  </a:lnTo>
                  <a:lnTo>
                    <a:pt x="4980" y="681"/>
                  </a:lnTo>
                  <a:lnTo>
                    <a:pt x="4968" y="665"/>
                  </a:lnTo>
                  <a:lnTo>
                    <a:pt x="4955" y="652"/>
                  </a:lnTo>
                  <a:lnTo>
                    <a:pt x="4942" y="640"/>
                  </a:lnTo>
                  <a:lnTo>
                    <a:pt x="4929" y="631"/>
                  </a:lnTo>
                  <a:lnTo>
                    <a:pt x="4915" y="622"/>
                  </a:lnTo>
                  <a:lnTo>
                    <a:pt x="4903" y="618"/>
                  </a:lnTo>
                  <a:lnTo>
                    <a:pt x="4889" y="614"/>
                  </a:lnTo>
                  <a:lnTo>
                    <a:pt x="4872" y="610"/>
                  </a:lnTo>
                  <a:lnTo>
                    <a:pt x="4854" y="606"/>
                  </a:lnTo>
                  <a:lnTo>
                    <a:pt x="4833" y="604"/>
                  </a:lnTo>
                  <a:lnTo>
                    <a:pt x="4810" y="603"/>
                  </a:lnTo>
                  <a:lnTo>
                    <a:pt x="4785" y="602"/>
                  </a:lnTo>
                  <a:lnTo>
                    <a:pt x="4757" y="601"/>
                  </a:lnTo>
                  <a:lnTo>
                    <a:pt x="4741" y="601"/>
                  </a:lnTo>
                  <a:lnTo>
                    <a:pt x="4726" y="601"/>
                  </a:lnTo>
                  <a:lnTo>
                    <a:pt x="4710" y="601"/>
                  </a:lnTo>
                  <a:lnTo>
                    <a:pt x="4695" y="602"/>
                  </a:lnTo>
                  <a:lnTo>
                    <a:pt x="4680" y="602"/>
                  </a:lnTo>
                  <a:lnTo>
                    <a:pt x="4667" y="602"/>
                  </a:lnTo>
                  <a:lnTo>
                    <a:pt x="4653" y="602"/>
                  </a:lnTo>
                  <a:lnTo>
                    <a:pt x="4639" y="603"/>
                  </a:lnTo>
                  <a:lnTo>
                    <a:pt x="4640" y="665"/>
                  </a:lnTo>
                  <a:lnTo>
                    <a:pt x="4640" y="724"/>
                  </a:lnTo>
                  <a:lnTo>
                    <a:pt x="4641" y="782"/>
                  </a:lnTo>
                  <a:lnTo>
                    <a:pt x="4642" y="838"/>
                  </a:lnTo>
                  <a:lnTo>
                    <a:pt x="4643" y="891"/>
                  </a:lnTo>
                  <a:lnTo>
                    <a:pt x="4645" y="942"/>
                  </a:lnTo>
                  <a:lnTo>
                    <a:pt x="4647" y="991"/>
                  </a:lnTo>
                  <a:lnTo>
                    <a:pt x="4649" y="1038"/>
                  </a:lnTo>
                  <a:lnTo>
                    <a:pt x="4503" y="1038"/>
                  </a:lnTo>
                  <a:lnTo>
                    <a:pt x="4507" y="976"/>
                  </a:lnTo>
                  <a:lnTo>
                    <a:pt x="4509" y="914"/>
                  </a:lnTo>
                  <a:lnTo>
                    <a:pt x="4511" y="849"/>
                  </a:lnTo>
                  <a:lnTo>
                    <a:pt x="4513" y="783"/>
                  </a:lnTo>
                  <a:lnTo>
                    <a:pt x="4514" y="715"/>
                  </a:lnTo>
                  <a:lnTo>
                    <a:pt x="4515" y="646"/>
                  </a:lnTo>
                  <a:lnTo>
                    <a:pt x="4515" y="575"/>
                  </a:lnTo>
                  <a:lnTo>
                    <a:pt x="4515" y="503"/>
                  </a:lnTo>
                  <a:lnTo>
                    <a:pt x="4515" y="435"/>
                  </a:lnTo>
                  <a:lnTo>
                    <a:pt x="4515" y="369"/>
                  </a:lnTo>
                  <a:lnTo>
                    <a:pt x="4514" y="306"/>
                  </a:lnTo>
                  <a:lnTo>
                    <a:pt x="4513" y="244"/>
                  </a:lnTo>
                  <a:lnTo>
                    <a:pt x="4511" y="185"/>
                  </a:lnTo>
                  <a:lnTo>
                    <a:pt x="4509" y="128"/>
                  </a:lnTo>
                  <a:lnTo>
                    <a:pt x="4507" y="72"/>
                  </a:lnTo>
                  <a:lnTo>
                    <a:pt x="4503" y="20"/>
                  </a:lnTo>
                  <a:lnTo>
                    <a:pt x="4614" y="20"/>
                  </a:lnTo>
                  <a:lnTo>
                    <a:pt x="4622" y="20"/>
                  </a:lnTo>
                  <a:lnTo>
                    <a:pt x="4633" y="20"/>
                  </a:lnTo>
                  <a:lnTo>
                    <a:pt x="4642" y="20"/>
                  </a:lnTo>
                  <a:lnTo>
                    <a:pt x="4654" y="20"/>
                  </a:lnTo>
                  <a:lnTo>
                    <a:pt x="4666" y="19"/>
                  </a:lnTo>
                  <a:lnTo>
                    <a:pt x="4677" y="19"/>
                  </a:lnTo>
                  <a:lnTo>
                    <a:pt x="4690" y="18"/>
                  </a:lnTo>
                  <a:lnTo>
                    <a:pt x="4704" y="18"/>
                  </a:lnTo>
                  <a:lnTo>
                    <a:pt x="4717" y="17"/>
                  </a:lnTo>
                  <a:lnTo>
                    <a:pt x="4731" y="17"/>
                  </a:lnTo>
                  <a:lnTo>
                    <a:pt x="4746" y="16"/>
                  </a:lnTo>
                  <a:lnTo>
                    <a:pt x="4760" y="16"/>
                  </a:lnTo>
                  <a:lnTo>
                    <a:pt x="4776" y="16"/>
                  </a:lnTo>
                  <a:lnTo>
                    <a:pt x="4793" y="16"/>
                  </a:lnTo>
                  <a:lnTo>
                    <a:pt x="4810" y="16"/>
                  </a:lnTo>
                  <a:lnTo>
                    <a:pt x="4827" y="16"/>
                  </a:lnTo>
                  <a:lnTo>
                    <a:pt x="4868" y="16"/>
                  </a:lnTo>
                  <a:lnTo>
                    <a:pt x="4907" y="19"/>
                  </a:lnTo>
                  <a:lnTo>
                    <a:pt x="4943" y="23"/>
                  </a:lnTo>
                  <a:lnTo>
                    <a:pt x="4976" y="30"/>
                  </a:lnTo>
                  <a:lnTo>
                    <a:pt x="4992" y="34"/>
                  </a:lnTo>
                  <a:lnTo>
                    <a:pt x="5007" y="38"/>
                  </a:lnTo>
                  <a:lnTo>
                    <a:pt x="5022" y="43"/>
                  </a:lnTo>
                  <a:lnTo>
                    <a:pt x="5035" y="48"/>
                  </a:lnTo>
                  <a:lnTo>
                    <a:pt x="5048" y="55"/>
                  </a:lnTo>
                  <a:lnTo>
                    <a:pt x="5061" y="60"/>
                  </a:lnTo>
                  <a:lnTo>
                    <a:pt x="5072" y="67"/>
                  </a:lnTo>
                  <a:lnTo>
                    <a:pt x="5084" y="75"/>
                  </a:lnTo>
                  <a:lnTo>
                    <a:pt x="5093" y="82"/>
                  </a:lnTo>
                  <a:lnTo>
                    <a:pt x="5104" y="90"/>
                  </a:lnTo>
                  <a:lnTo>
                    <a:pt x="5112" y="99"/>
                  </a:lnTo>
                  <a:lnTo>
                    <a:pt x="5121" y="107"/>
                  </a:lnTo>
                  <a:lnTo>
                    <a:pt x="5128" y="117"/>
                  </a:lnTo>
                  <a:lnTo>
                    <a:pt x="5135" y="127"/>
                  </a:lnTo>
                  <a:lnTo>
                    <a:pt x="5142" y="137"/>
                  </a:lnTo>
                  <a:lnTo>
                    <a:pt x="5148" y="148"/>
                  </a:lnTo>
                  <a:lnTo>
                    <a:pt x="5152" y="159"/>
                  </a:lnTo>
                  <a:lnTo>
                    <a:pt x="5156" y="171"/>
                  </a:lnTo>
                  <a:lnTo>
                    <a:pt x="5161" y="183"/>
                  </a:lnTo>
                  <a:lnTo>
                    <a:pt x="5164" y="196"/>
                  </a:lnTo>
                  <a:lnTo>
                    <a:pt x="5166" y="209"/>
                  </a:lnTo>
                  <a:lnTo>
                    <a:pt x="5168" y="223"/>
                  </a:lnTo>
                  <a:lnTo>
                    <a:pt x="5169" y="237"/>
                  </a:lnTo>
                  <a:lnTo>
                    <a:pt x="5169" y="251"/>
                  </a:lnTo>
                  <a:lnTo>
                    <a:pt x="5168" y="276"/>
                  </a:lnTo>
                  <a:lnTo>
                    <a:pt x="5166" y="299"/>
                  </a:lnTo>
                  <a:lnTo>
                    <a:pt x="5163" y="321"/>
                  </a:lnTo>
                  <a:lnTo>
                    <a:pt x="5158" y="342"/>
                  </a:lnTo>
                  <a:lnTo>
                    <a:pt x="5150" y="362"/>
                  </a:lnTo>
                  <a:lnTo>
                    <a:pt x="5142" y="382"/>
                  </a:lnTo>
                  <a:lnTo>
                    <a:pt x="5132" y="401"/>
                  </a:lnTo>
                  <a:lnTo>
                    <a:pt x="5121" y="418"/>
                  </a:lnTo>
                  <a:lnTo>
                    <a:pt x="5108" y="435"/>
                  </a:lnTo>
                  <a:lnTo>
                    <a:pt x="5094" y="451"/>
                  </a:lnTo>
                  <a:lnTo>
                    <a:pt x="5079" y="466"/>
                  </a:lnTo>
                  <a:lnTo>
                    <a:pt x="5061" y="480"/>
                  </a:lnTo>
                  <a:lnTo>
                    <a:pt x="5042" y="494"/>
                  </a:lnTo>
                  <a:lnTo>
                    <a:pt x="5022" y="505"/>
                  </a:lnTo>
                  <a:lnTo>
                    <a:pt x="5000" y="517"/>
                  </a:lnTo>
                  <a:lnTo>
                    <a:pt x="4976" y="527"/>
                  </a:lnTo>
                  <a:lnTo>
                    <a:pt x="4976" y="535"/>
                  </a:lnTo>
                  <a:lnTo>
                    <a:pt x="4997" y="542"/>
                  </a:lnTo>
                  <a:lnTo>
                    <a:pt x="5017" y="552"/>
                  </a:lnTo>
                  <a:lnTo>
                    <a:pt x="5036" y="564"/>
                  </a:lnTo>
                  <a:lnTo>
                    <a:pt x="5054" y="578"/>
                  </a:lnTo>
                  <a:lnTo>
                    <a:pt x="5071" y="594"/>
                  </a:lnTo>
                  <a:lnTo>
                    <a:pt x="5087" y="612"/>
                  </a:lnTo>
                  <a:lnTo>
                    <a:pt x="5102" y="632"/>
                  </a:lnTo>
                  <a:lnTo>
                    <a:pt x="5116" y="655"/>
                  </a:lnTo>
                  <a:lnTo>
                    <a:pt x="5128" y="678"/>
                  </a:lnTo>
                  <a:lnTo>
                    <a:pt x="5143" y="707"/>
                  </a:lnTo>
                  <a:lnTo>
                    <a:pt x="5159" y="745"/>
                  </a:lnTo>
                  <a:lnTo>
                    <a:pt x="5178" y="790"/>
                  </a:lnTo>
                  <a:lnTo>
                    <a:pt x="5199" y="841"/>
                  </a:lnTo>
                  <a:lnTo>
                    <a:pt x="5222" y="899"/>
                  </a:lnTo>
                  <a:lnTo>
                    <a:pt x="5247" y="964"/>
                  </a:lnTo>
                  <a:lnTo>
                    <a:pt x="5274" y="1038"/>
                  </a:lnTo>
                  <a:close/>
                  <a:moveTo>
                    <a:pt x="3848" y="606"/>
                  </a:moveTo>
                  <a:lnTo>
                    <a:pt x="3805" y="498"/>
                  </a:lnTo>
                  <a:lnTo>
                    <a:pt x="3768" y="403"/>
                  </a:lnTo>
                  <a:lnTo>
                    <a:pt x="3736" y="322"/>
                  </a:lnTo>
                  <a:lnTo>
                    <a:pt x="3710" y="255"/>
                  </a:lnTo>
                  <a:lnTo>
                    <a:pt x="3690" y="201"/>
                  </a:lnTo>
                  <a:lnTo>
                    <a:pt x="3676" y="160"/>
                  </a:lnTo>
                  <a:lnTo>
                    <a:pt x="3668" y="132"/>
                  </a:lnTo>
                  <a:lnTo>
                    <a:pt x="3665" y="119"/>
                  </a:lnTo>
                  <a:lnTo>
                    <a:pt x="3655" y="119"/>
                  </a:lnTo>
                  <a:lnTo>
                    <a:pt x="3653" y="131"/>
                  </a:lnTo>
                  <a:lnTo>
                    <a:pt x="3644" y="158"/>
                  </a:lnTo>
                  <a:lnTo>
                    <a:pt x="3629" y="198"/>
                  </a:lnTo>
                  <a:lnTo>
                    <a:pt x="3608" y="253"/>
                  </a:lnTo>
                  <a:lnTo>
                    <a:pt x="3582" y="320"/>
                  </a:lnTo>
                  <a:lnTo>
                    <a:pt x="3549" y="402"/>
                  </a:lnTo>
                  <a:lnTo>
                    <a:pt x="3510" y="497"/>
                  </a:lnTo>
                  <a:lnTo>
                    <a:pt x="3466" y="606"/>
                  </a:lnTo>
                  <a:lnTo>
                    <a:pt x="3848" y="606"/>
                  </a:lnTo>
                  <a:close/>
                  <a:moveTo>
                    <a:pt x="4147" y="1038"/>
                  </a:moveTo>
                  <a:lnTo>
                    <a:pt x="3983" y="1038"/>
                  </a:lnTo>
                  <a:lnTo>
                    <a:pt x="3981" y="1021"/>
                  </a:lnTo>
                  <a:lnTo>
                    <a:pt x="3977" y="997"/>
                  </a:lnTo>
                  <a:lnTo>
                    <a:pt x="3969" y="966"/>
                  </a:lnTo>
                  <a:lnTo>
                    <a:pt x="3958" y="930"/>
                  </a:lnTo>
                  <a:lnTo>
                    <a:pt x="3944" y="884"/>
                  </a:lnTo>
                  <a:lnTo>
                    <a:pt x="3927" y="833"/>
                  </a:lnTo>
                  <a:lnTo>
                    <a:pt x="3907" y="774"/>
                  </a:lnTo>
                  <a:lnTo>
                    <a:pt x="3884" y="708"/>
                  </a:lnTo>
                  <a:lnTo>
                    <a:pt x="3433" y="708"/>
                  </a:lnTo>
                  <a:lnTo>
                    <a:pt x="3410" y="774"/>
                  </a:lnTo>
                  <a:lnTo>
                    <a:pt x="3391" y="832"/>
                  </a:lnTo>
                  <a:lnTo>
                    <a:pt x="3374" y="882"/>
                  </a:lnTo>
                  <a:lnTo>
                    <a:pt x="3360" y="928"/>
                  </a:lnTo>
                  <a:lnTo>
                    <a:pt x="3350" y="964"/>
                  </a:lnTo>
                  <a:lnTo>
                    <a:pt x="3342" y="996"/>
                  </a:lnTo>
                  <a:lnTo>
                    <a:pt x="3337" y="1020"/>
                  </a:lnTo>
                  <a:lnTo>
                    <a:pt x="3336" y="1038"/>
                  </a:lnTo>
                  <a:lnTo>
                    <a:pt x="3178" y="1038"/>
                  </a:lnTo>
                  <a:lnTo>
                    <a:pt x="3181" y="1023"/>
                  </a:lnTo>
                  <a:lnTo>
                    <a:pt x="3191" y="996"/>
                  </a:lnTo>
                  <a:lnTo>
                    <a:pt x="3207" y="954"/>
                  </a:lnTo>
                  <a:lnTo>
                    <a:pt x="3229" y="898"/>
                  </a:lnTo>
                  <a:lnTo>
                    <a:pt x="3257" y="829"/>
                  </a:lnTo>
                  <a:lnTo>
                    <a:pt x="3292" y="745"/>
                  </a:lnTo>
                  <a:lnTo>
                    <a:pt x="3333" y="648"/>
                  </a:lnTo>
                  <a:lnTo>
                    <a:pt x="3379" y="538"/>
                  </a:lnTo>
                  <a:lnTo>
                    <a:pt x="3427" y="426"/>
                  </a:lnTo>
                  <a:lnTo>
                    <a:pt x="3468" y="328"/>
                  </a:lnTo>
                  <a:lnTo>
                    <a:pt x="3503" y="244"/>
                  </a:lnTo>
                  <a:lnTo>
                    <a:pt x="3531" y="173"/>
                  </a:lnTo>
                  <a:lnTo>
                    <a:pt x="3553" y="115"/>
                  </a:lnTo>
                  <a:lnTo>
                    <a:pt x="3569" y="69"/>
                  </a:lnTo>
                  <a:lnTo>
                    <a:pt x="3574" y="52"/>
                  </a:lnTo>
                  <a:lnTo>
                    <a:pt x="3578" y="39"/>
                  </a:lnTo>
                  <a:lnTo>
                    <a:pt x="3581" y="27"/>
                  </a:lnTo>
                  <a:lnTo>
                    <a:pt x="3582" y="20"/>
                  </a:lnTo>
                  <a:lnTo>
                    <a:pt x="3763" y="20"/>
                  </a:lnTo>
                  <a:lnTo>
                    <a:pt x="3764" y="27"/>
                  </a:lnTo>
                  <a:lnTo>
                    <a:pt x="3766" y="38"/>
                  </a:lnTo>
                  <a:lnTo>
                    <a:pt x="3770" y="51"/>
                  </a:lnTo>
                  <a:lnTo>
                    <a:pt x="3775" y="69"/>
                  </a:lnTo>
                  <a:lnTo>
                    <a:pt x="3790" y="114"/>
                  </a:lnTo>
                  <a:lnTo>
                    <a:pt x="3811" y="170"/>
                  </a:lnTo>
                  <a:lnTo>
                    <a:pt x="3839" y="241"/>
                  </a:lnTo>
                  <a:lnTo>
                    <a:pt x="3871" y="324"/>
                  </a:lnTo>
                  <a:lnTo>
                    <a:pt x="3910" y="421"/>
                  </a:lnTo>
                  <a:lnTo>
                    <a:pt x="3956" y="531"/>
                  </a:lnTo>
                  <a:lnTo>
                    <a:pt x="4001" y="640"/>
                  </a:lnTo>
                  <a:lnTo>
                    <a:pt x="4040" y="736"/>
                  </a:lnTo>
                  <a:lnTo>
                    <a:pt x="4073" y="819"/>
                  </a:lnTo>
                  <a:lnTo>
                    <a:pt x="4100" y="890"/>
                  </a:lnTo>
                  <a:lnTo>
                    <a:pt x="4121" y="946"/>
                  </a:lnTo>
                  <a:lnTo>
                    <a:pt x="4136" y="990"/>
                  </a:lnTo>
                  <a:lnTo>
                    <a:pt x="4141" y="1006"/>
                  </a:lnTo>
                  <a:lnTo>
                    <a:pt x="4145" y="1020"/>
                  </a:lnTo>
                  <a:lnTo>
                    <a:pt x="4147" y="1031"/>
                  </a:lnTo>
                  <a:lnTo>
                    <a:pt x="4147" y="1038"/>
                  </a:lnTo>
                  <a:close/>
                  <a:moveTo>
                    <a:pt x="2819" y="318"/>
                  </a:moveTo>
                  <a:lnTo>
                    <a:pt x="2819" y="305"/>
                  </a:lnTo>
                  <a:lnTo>
                    <a:pt x="2818" y="294"/>
                  </a:lnTo>
                  <a:lnTo>
                    <a:pt x="2817" y="282"/>
                  </a:lnTo>
                  <a:lnTo>
                    <a:pt x="2815" y="270"/>
                  </a:lnTo>
                  <a:lnTo>
                    <a:pt x="2813" y="260"/>
                  </a:lnTo>
                  <a:lnTo>
                    <a:pt x="2809" y="249"/>
                  </a:lnTo>
                  <a:lnTo>
                    <a:pt x="2806" y="240"/>
                  </a:lnTo>
                  <a:lnTo>
                    <a:pt x="2802" y="229"/>
                  </a:lnTo>
                  <a:lnTo>
                    <a:pt x="2798" y="221"/>
                  </a:lnTo>
                  <a:lnTo>
                    <a:pt x="2793" y="211"/>
                  </a:lnTo>
                  <a:lnTo>
                    <a:pt x="2786" y="203"/>
                  </a:lnTo>
                  <a:lnTo>
                    <a:pt x="2781" y="196"/>
                  </a:lnTo>
                  <a:lnTo>
                    <a:pt x="2774" y="187"/>
                  </a:lnTo>
                  <a:lnTo>
                    <a:pt x="2766" y="180"/>
                  </a:lnTo>
                  <a:lnTo>
                    <a:pt x="2759" y="174"/>
                  </a:lnTo>
                  <a:lnTo>
                    <a:pt x="2750" y="167"/>
                  </a:lnTo>
                  <a:lnTo>
                    <a:pt x="2742" y="161"/>
                  </a:lnTo>
                  <a:lnTo>
                    <a:pt x="2733" y="156"/>
                  </a:lnTo>
                  <a:lnTo>
                    <a:pt x="2722" y="150"/>
                  </a:lnTo>
                  <a:lnTo>
                    <a:pt x="2712" y="145"/>
                  </a:lnTo>
                  <a:lnTo>
                    <a:pt x="2689" y="137"/>
                  </a:lnTo>
                  <a:lnTo>
                    <a:pt x="2665" y="129"/>
                  </a:lnTo>
                  <a:lnTo>
                    <a:pt x="2638" y="124"/>
                  </a:lnTo>
                  <a:lnTo>
                    <a:pt x="2609" y="120"/>
                  </a:lnTo>
                  <a:lnTo>
                    <a:pt x="2578" y="118"/>
                  </a:lnTo>
                  <a:lnTo>
                    <a:pt x="2545" y="117"/>
                  </a:lnTo>
                  <a:lnTo>
                    <a:pt x="2527" y="117"/>
                  </a:lnTo>
                  <a:lnTo>
                    <a:pt x="2510" y="118"/>
                  </a:lnTo>
                  <a:lnTo>
                    <a:pt x="2492" y="119"/>
                  </a:lnTo>
                  <a:lnTo>
                    <a:pt x="2473" y="120"/>
                  </a:lnTo>
                  <a:lnTo>
                    <a:pt x="2454" y="121"/>
                  </a:lnTo>
                  <a:lnTo>
                    <a:pt x="2434" y="123"/>
                  </a:lnTo>
                  <a:lnTo>
                    <a:pt x="2414" y="126"/>
                  </a:lnTo>
                  <a:lnTo>
                    <a:pt x="2393" y="128"/>
                  </a:lnTo>
                  <a:lnTo>
                    <a:pt x="2395" y="163"/>
                  </a:lnTo>
                  <a:lnTo>
                    <a:pt x="2397" y="201"/>
                  </a:lnTo>
                  <a:lnTo>
                    <a:pt x="2398" y="244"/>
                  </a:lnTo>
                  <a:lnTo>
                    <a:pt x="2398" y="292"/>
                  </a:lnTo>
                  <a:lnTo>
                    <a:pt x="2399" y="343"/>
                  </a:lnTo>
                  <a:lnTo>
                    <a:pt x="2399" y="400"/>
                  </a:lnTo>
                  <a:lnTo>
                    <a:pt x="2400" y="460"/>
                  </a:lnTo>
                  <a:lnTo>
                    <a:pt x="2400" y="525"/>
                  </a:lnTo>
                  <a:lnTo>
                    <a:pt x="2406" y="526"/>
                  </a:lnTo>
                  <a:lnTo>
                    <a:pt x="2413" y="526"/>
                  </a:lnTo>
                  <a:lnTo>
                    <a:pt x="2422" y="526"/>
                  </a:lnTo>
                  <a:lnTo>
                    <a:pt x="2430" y="526"/>
                  </a:lnTo>
                  <a:lnTo>
                    <a:pt x="2439" y="527"/>
                  </a:lnTo>
                  <a:lnTo>
                    <a:pt x="2447" y="527"/>
                  </a:lnTo>
                  <a:lnTo>
                    <a:pt x="2457" y="527"/>
                  </a:lnTo>
                  <a:lnTo>
                    <a:pt x="2467" y="527"/>
                  </a:lnTo>
                  <a:lnTo>
                    <a:pt x="2509" y="526"/>
                  </a:lnTo>
                  <a:lnTo>
                    <a:pt x="2549" y="524"/>
                  </a:lnTo>
                  <a:lnTo>
                    <a:pt x="2586" y="520"/>
                  </a:lnTo>
                  <a:lnTo>
                    <a:pt x="2621" y="514"/>
                  </a:lnTo>
                  <a:lnTo>
                    <a:pt x="2637" y="511"/>
                  </a:lnTo>
                  <a:lnTo>
                    <a:pt x="2653" y="506"/>
                  </a:lnTo>
                  <a:lnTo>
                    <a:pt x="2667" y="502"/>
                  </a:lnTo>
                  <a:lnTo>
                    <a:pt x="2681" y="498"/>
                  </a:lnTo>
                  <a:lnTo>
                    <a:pt x="2695" y="493"/>
                  </a:lnTo>
                  <a:lnTo>
                    <a:pt x="2707" y="487"/>
                  </a:lnTo>
                  <a:lnTo>
                    <a:pt x="2720" y="481"/>
                  </a:lnTo>
                  <a:lnTo>
                    <a:pt x="2732" y="475"/>
                  </a:lnTo>
                  <a:lnTo>
                    <a:pt x="2742" y="468"/>
                  </a:lnTo>
                  <a:lnTo>
                    <a:pt x="2752" y="461"/>
                  </a:lnTo>
                  <a:lnTo>
                    <a:pt x="2761" y="454"/>
                  </a:lnTo>
                  <a:lnTo>
                    <a:pt x="2769" y="445"/>
                  </a:lnTo>
                  <a:lnTo>
                    <a:pt x="2778" y="437"/>
                  </a:lnTo>
                  <a:lnTo>
                    <a:pt x="2785" y="428"/>
                  </a:lnTo>
                  <a:lnTo>
                    <a:pt x="2792" y="419"/>
                  </a:lnTo>
                  <a:lnTo>
                    <a:pt x="2797" y="409"/>
                  </a:lnTo>
                  <a:lnTo>
                    <a:pt x="2802" y="399"/>
                  </a:lnTo>
                  <a:lnTo>
                    <a:pt x="2807" y="388"/>
                  </a:lnTo>
                  <a:lnTo>
                    <a:pt x="2811" y="378"/>
                  </a:lnTo>
                  <a:lnTo>
                    <a:pt x="2814" y="366"/>
                  </a:lnTo>
                  <a:lnTo>
                    <a:pt x="2816" y="355"/>
                  </a:lnTo>
                  <a:lnTo>
                    <a:pt x="2818" y="343"/>
                  </a:lnTo>
                  <a:lnTo>
                    <a:pt x="2819" y="330"/>
                  </a:lnTo>
                  <a:lnTo>
                    <a:pt x="2819" y="318"/>
                  </a:lnTo>
                  <a:close/>
                  <a:moveTo>
                    <a:pt x="2950" y="273"/>
                  </a:moveTo>
                  <a:lnTo>
                    <a:pt x="2950" y="295"/>
                  </a:lnTo>
                  <a:lnTo>
                    <a:pt x="2947" y="316"/>
                  </a:lnTo>
                  <a:lnTo>
                    <a:pt x="2945" y="336"/>
                  </a:lnTo>
                  <a:lnTo>
                    <a:pt x="2941" y="356"/>
                  </a:lnTo>
                  <a:lnTo>
                    <a:pt x="2937" y="375"/>
                  </a:lnTo>
                  <a:lnTo>
                    <a:pt x="2931" y="394"/>
                  </a:lnTo>
                  <a:lnTo>
                    <a:pt x="2924" y="412"/>
                  </a:lnTo>
                  <a:lnTo>
                    <a:pt x="2916" y="428"/>
                  </a:lnTo>
                  <a:lnTo>
                    <a:pt x="2907" y="444"/>
                  </a:lnTo>
                  <a:lnTo>
                    <a:pt x="2897" y="460"/>
                  </a:lnTo>
                  <a:lnTo>
                    <a:pt x="2885" y="475"/>
                  </a:lnTo>
                  <a:lnTo>
                    <a:pt x="2874" y="489"/>
                  </a:lnTo>
                  <a:lnTo>
                    <a:pt x="2860" y="502"/>
                  </a:lnTo>
                  <a:lnTo>
                    <a:pt x="2846" y="516"/>
                  </a:lnTo>
                  <a:lnTo>
                    <a:pt x="2831" y="527"/>
                  </a:lnTo>
                  <a:lnTo>
                    <a:pt x="2815" y="539"/>
                  </a:lnTo>
                  <a:lnTo>
                    <a:pt x="2797" y="549"/>
                  </a:lnTo>
                  <a:lnTo>
                    <a:pt x="2779" y="560"/>
                  </a:lnTo>
                  <a:lnTo>
                    <a:pt x="2760" y="568"/>
                  </a:lnTo>
                  <a:lnTo>
                    <a:pt x="2741" y="578"/>
                  </a:lnTo>
                  <a:lnTo>
                    <a:pt x="2721" y="585"/>
                  </a:lnTo>
                  <a:lnTo>
                    <a:pt x="2700" y="593"/>
                  </a:lnTo>
                  <a:lnTo>
                    <a:pt x="2678" y="599"/>
                  </a:lnTo>
                  <a:lnTo>
                    <a:pt x="2656" y="605"/>
                  </a:lnTo>
                  <a:lnTo>
                    <a:pt x="2632" y="611"/>
                  </a:lnTo>
                  <a:lnTo>
                    <a:pt x="2609" y="615"/>
                  </a:lnTo>
                  <a:lnTo>
                    <a:pt x="2584" y="619"/>
                  </a:lnTo>
                  <a:lnTo>
                    <a:pt x="2559" y="622"/>
                  </a:lnTo>
                  <a:lnTo>
                    <a:pt x="2533" y="624"/>
                  </a:lnTo>
                  <a:lnTo>
                    <a:pt x="2506" y="625"/>
                  </a:lnTo>
                  <a:lnTo>
                    <a:pt x="2479" y="626"/>
                  </a:lnTo>
                  <a:lnTo>
                    <a:pt x="2451" y="627"/>
                  </a:lnTo>
                  <a:lnTo>
                    <a:pt x="2444" y="627"/>
                  </a:lnTo>
                  <a:lnTo>
                    <a:pt x="2437" y="627"/>
                  </a:lnTo>
                  <a:lnTo>
                    <a:pt x="2430" y="627"/>
                  </a:lnTo>
                  <a:lnTo>
                    <a:pt x="2424" y="626"/>
                  </a:lnTo>
                  <a:lnTo>
                    <a:pt x="2418" y="626"/>
                  </a:lnTo>
                  <a:lnTo>
                    <a:pt x="2412" y="626"/>
                  </a:lnTo>
                  <a:lnTo>
                    <a:pt x="2406" y="626"/>
                  </a:lnTo>
                  <a:lnTo>
                    <a:pt x="2401" y="625"/>
                  </a:lnTo>
                  <a:lnTo>
                    <a:pt x="2401" y="670"/>
                  </a:lnTo>
                  <a:lnTo>
                    <a:pt x="2402" y="715"/>
                  </a:lnTo>
                  <a:lnTo>
                    <a:pt x="2403" y="763"/>
                  </a:lnTo>
                  <a:lnTo>
                    <a:pt x="2404" y="814"/>
                  </a:lnTo>
                  <a:lnTo>
                    <a:pt x="2406" y="866"/>
                  </a:lnTo>
                  <a:lnTo>
                    <a:pt x="2408" y="921"/>
                  </a:lnTo>
                  <a:lnTo>
                    <a:pt x="2410" y="978"/>
                  </a:lnTo>
                  <a:lnTo>
                    <a:pt x="2413" y="1038"/>
                  </a:lnTo>
                  <a:lnTo>
                    <a:pt x="2264" y="1038"/>
                  </a:lnTo>
                  <a:lnTo>
                    <a:pt x="2266" y="980"/>
                  </a:lnTo>
                  <a:lnTo>
                    <a:pt x="2268" y="921"/>
                  </a:lnTo>
                  <a:lnTo>
                    <a:pt x="2270" y="858"/>
                  </a:lnTo>
                  <a:lnTo>
                    <a:pt x="2272" y="793"/>
                  </a:lnTo>
                  <a:lnTo>
                    <a:pt x="2273" y="724"/>
                  </a:lnTo>
                  <a:lnTo>
                    <a:pt x="2274" y="654"/>
                  </a:lnTo>
                  <a:lnTo>
                    <a:pt x="2274" y="580"/>
                  </a:lnTo>
                  <a:lnTo>
                    <a:pt x="2275" y="503"/>
                  </a:lnTo>
                  <a:lnTo>
                    <a:pt x="2274" y="437"/>
                  </a:lnTo>
                  <a:lnTo>
                    <a:pt x="2274" y="372"/>
                  </a:lnTo>
                  <a:lnTo>
                    <a:pt x="2273" y="309"/>
                  </a:lnTo>
                  <a:lnTo>
                    <a:pt x="2272" y="247"/>
                  </a:lnTo>
                  <a:lnTo>
                    <a:pt x="2270" y="188"/>
                  </a:lnTo>
                  <a:lnTo>
                    <a:pt x="2268" y="130"/>
                  </a:lnTo>
                  <a:lnTo>
                    <a:pt x="2266" y="75"/>
                  </a:lnTo>
                  <a:lnTo>
                    <a:pt x="2264" y="20"/>
                  </a:lnTo>
                  <a:lnTo>
                    <a:pt x="2375" y="20"/>
                  </a:lnTo>
                  <a:lnTo>
                    <a:pt x="2381" y="20"/>
                  </a:lnTo>
                  <a:lnTo>
                    <a:pt x="2388" y="20"/>
                  </a:lnTo>
                  <a:lnTo>
                    <a:pt x="2398" y="20"/>
                  </a:lnTo>
                  <a:lnTo>
                    <a:pt x="2410" y="20"/>
                  </a:lnTo>
                  <a:lnTo>
                    <a:pt x="2424" y="19"/>
                  </a:lnTo>
                  <a:lnTo>
                    <a:pt x="2440" y="19"/>
                  </a:lnTo>
                  <a:lnTo>
                    <a:pt x="2458" y="18"/>
                  </a:lnTo>
                  <a:lnTo>
                    <a:pt x="2478" y="18"/>
                  </a:lnTo>
                  <a:lnTo>
                    <a:pt x="2499" y="17"/>
                  </a:lnTo>
                  <a:lnTo>
                    <a:pt x="2519" y="17"/>
                  </a:lnTo>
                  <a:lnTo>
                    <a:pt x="2538" y="16"/>
                  </a:lnTo>
                  <a:lnTo>
                    <a:pt x="2557" y="16"/>
                  </a:lnTo>
                  <a:lnTo>
                    <a:pt x="2575" y="16"/>
                  </a:lnTo>
                  <a:lnTo>
                    <a:pt x="2591" y="16"/>
                  </a:lnTo>
                  <a:lnTo>
                    <a:pt x="2607" y="16"/>
                  </a:lnTo>
                  <a:lnTo>
                    <a:pt x="2622" y="16"/>
                  </a:lnTo>
                  <a:lnTo>
                    <a:pt x="2641" y="16"/>
                  </a:lnTo>
                  <a:lnTo>
                    <a:pt x="2659" y="17"/>
                  </a:lnTo>
                  <a:lnTo>
                    <a:pt x="2677" y="18"/>
                  </a:lnTo>
                  <a:lnTo>
                    <a:pt x="2694" y="20"/>
                  </a:lnTo>
                  <a:lnTo>
                    <a:pt x="2710" y="22"/>
                  </a:lnTo>
                  <a:lnTo>
                    <a:pt x="2726" y="25"/>
                  </a:lnTo>
                  <a:lnTo>
                    <a:pt x="2742" y="28"/>
                  </a:lnTo>
                  <a:lnTo>
                    <a:pt x="2757" y="32"/>
                  </a:lnTo>
                  <a:lnTo>
                    <a:pt x="2772" y="37"/>
                  </a:lnTo>
                  <a:lnTo>
                    <a:pt x="2786" y="42"/>
                  </a:lnTo>
                  <a:lnTo>
                    <a:pt x="2800" y="47"/>
                  </a:lnTo>
                  <a:lnTo>
                    <a:pt x="2813" y="54"/>
                  </a:lnTo>
                  <a:lnTo>
                    <a:pt x="2825" y="60"/>
                  </a:lnTo>
                  <a:lnTo>
                    <a:pt x="2838" y="67"/>
                  </a:lnTo>
                  <a:lnTo>
                    <a:pt x="2849" y="76"/>
                  </a:lnTo>
                  <a:lnTo>
                    <a:pt x="2861" y="83"/>
                  </a:lnTo>
                  <a:lnTo>
                    <a:pt x="2872" y="92"/>
                  </a:lnTo>
                  <a:lnTo>
                    <a:pt x="2882" y="101"/>
                  </a:lnTo>
                  <a:lnTo>
                    <a:pt x="2892" y="111"/>
                  </a:lnTo>
                  <a:lnTo>
                    <a:pt x="2900" y="121"/>
                  </a:lnTo>
                  <a:lnTo>
                    <a:pt x="2907" y="131"/>
                  </a:lnTo>
                  <a:lnTo>
                    <a:pt x="2915" y="142"/>
                  </a:lnTo>
                  <a:lnTo>
                    <a:pt x="2922" y="154"/>
                  </a:lnTo>
                  <a:lnTo>
                    <a:pt x="2927" y="165"/>
                  </a:lnTo>
                  <a:lnTo>
                    <a:pt x="2933" y="177"/>
                  </a:lnTo>
                  <a:lnTo>
                    <a:pt x="2937" y="189"/>
                  </a:lnTo>
                  <a:lnTo>
                    <a:pt x="2941" y="202"/>
                  </a:lnTo>
                  <a:lnTo>
                    <a:pt x="2944" y="216"/>
                  </a:lnTo>
                  <a:lnTo>
                    <a:pt x="2946" y="229"/>
                  </a:lnTo>
                  <a:lnTo>
                    <a:pt x="2949" y="243"/>
                  </a:lnTo>
                  <a:lnTo>
                    <a:pt x="2950" y="258"/>
                  </a:lnTo>
                  <a:lnTo>
                    <a:pt x="2950" y="273"/>
                  </a:lnTo>
                  <a:close/>
                  <a:moveTo>
                    <a:pt x="1865" y="920"/>
                  </a:moveTo>
                  <a:lnTo>
                    <a:pt x="1859" y="1038"/>
                  </a:lnTo>
                  <a:lnTo>
                    <a:pt x="1229" y="1038"/>
                  </a:lnTo>
                  <a:lnTo>
                    <a:pt x="1233" y="976"/>
                  </a:lnTo>
                  <a:lnTo>
                    <a:pt x="1235" y="914"/>
                  </a:lnTo>
                  <a:lnTo>
                    <a:pt x="1236" y="849"/>
                  </a:lnTo>
                  <a:lnTo>
                    <a:pt x="1238" y="783"/>
                  </a:lnTo>
                  <a:lnTo>
                    <a:pt x="1239" y="715"/>
                  </a:lnTo>
                  <a:lnTo>
                    <a:pt x="1240" y="646"/>
                  </a:lnTo>
                  <a:lnTo>
                    <a:pt x="1240" y="575"/>
                  </a:lnTo>
                  <a:lnTo>
                    <a:pt x="1241" y="503"/>
                  </a:lnTo>
                  <a:lnTo>
                    <a:pt x="1240" y="435"/>
                  </a:lnTo>
                  <a:lnTo>
                    <a:pt x="1240" y="369"/>
                  </a:lnTo>
                  <a:lnTo>
                    <a:pt x="1239" y="306"/>
                  </a:lnTo>
                  <a:lnTo>
                    <a:pt x="1238" y="244"/>
                  </a:lnTo>
                  <a:lnTo>
                    <a:pt x="1236" y="185"/>
                  </a:lnTo>
                  <a:lnTo>
                    <a:pt x="1235" y="128"/>
                  </a:lnTo>
                  <a:lnTo>
                    <a:pt x="1233" y="72"/>
                  </a:lnTo>
                  <a:lnTo>
                    <a:pt x="1229" y="20"/>
                  </a:lnTo>
                  <a:lnTo>
                    <a:pt x="1820" y="20"/>
                  </a:lnTo>
                  <a:lnTo>
                    <a:pt x="1814" y="137"/>
                  </a:lnTo>
                  <a:lnTo>
                    <a:pt x="1760" y="135"/>
                  </a:lnTo>
                  <a:lnTo>
                    <a:pt x="1705" y="132"/>
                  </a:lnTo>
                  <a:lnTo>
                    <a:pt x="1650" y="130"/>
                  </a:lnTo>
                  <a:lnTo>
                    <a:pt x="1593" y="129"/>
                  </a:lnTo>
                  <a:lnTo>
                    <a:pt x="1536" y="128"/>
                  </a:lnTo>
                  <a:lnTo>
                    <a:pt x="1477" y="127"/>
                  </a:lnTo>
                  <a:lnTo>
                    <a:pt x="1418" y="127"/>
                  </a:lnTo>
                  <a:lnTo>
                    <a:pt x="1359" y="127"/>
                  </a:lnTo>
                  <a:lnTo>
                    <a:pt x="1360" y="159"/>
                  </a:lnTo>
                  <a:lnTo>
                    <a:pt x="1361" y="193"/>
                  </a:lnTo>
                  <a:lnTo>
                    <a:pt x="1361" y="229"/>
                  </a:lnTo>
                  <a:lnTo>
                    <a:pt x="1362" y="269"/>
                  </a:lnTo>
                  <a:lnTo>
                    <a:pt x="1362" y="312"/>
                  </a:lnTo>
                  <a:lnTo>
                    <a:pt x="1363" y="357"/>
                  </a:lnTo>
                  <a:lnTo>
                    <a:pt x="1363" y="404"/>
                  </a:lnTo>
                  <a:lnTo>
                    <a:pt x="1363" y="455"/>
                  </a:lnTo>
                  <a:lnTo>
                    <a:pt x="1415" y="454"/>
                  </a:lnTo>
                  <a:lnTo>
                    <a:pt x="1464" y="454"/>
                  </a:lnTo>
                  <a:lnTo>
                    <a:pt x="1513" y="453"/>
                  </a:lnTo>
                  <a:lnTo>
                    <a:pt x="1560" y="452"/>
                  </a:lnTo>
                  <a:lnTo>
                    <a:pt x="1605" y="451"/>
                  </a:lnTo>
                  <a:lnTo>
                    <a:pt x="1650" y="449"/>
                  </a:lnTo>
                  <a:lnTo>
                    <a:pt x="1693" y="447"/>
                  </a:lnTo>
                  <a:lnTo>
                    <a:pt x="1734" y="445"/>
                  </a:lnTo>
                  <a:lnTo>
                    <a:pt x="1734" y="561"/>
                  </a:lnTo>
                  <a:lnTo>
                    <a:pt x="1690" y="560"/>
                  </a:lnTo>
                  <a:lnTo>
                    <a:pt x="1645" y="558"/>
                  </a:lnTo>
                  <a:lnTo>
                    <a:pt x="1600" y="557"/>
                  </a:lnTo>
                  <a:lnTo>
                    <a:pt x="1555" y="556"/>
                  </a:lnTo>
                  <a:lnTo>
                    <a:pt x="1507" y="556"/>
                  </a:lnTo>
                  <a:lnTo>
                    <a:pt x="1460" y="555"/>
                  </a:lnTo>
                  <a:lnTo>
                    <a:pt x="1412" y="555"/>
                  </a:lnTo>
                  <a:lnTo>
                    <a:pt x="1363" y="555"/>
                  </a:lnTo>
                  <a:lnTo>
                    <a:pt x="1363" y="604"/>
                  </a:lnTo>
                  <a:lnTo>
                    <a:pt x="1363" y="654"/>
                  </a:lnTo>
                  <a:lnTo>
                    <a:pt x="1364" y="701"/>
                  </a:lnTo>
                  <a:lnTo>
                    <a:pt x="1365" y="750"/>
                  </a:lnTo>
                  <a:lnTo>
                    <a:pt x="1366" y="796"/>
                  </a:lnTo>
                  <a:lnTo>
                    <a:pt x="1367" y="842"/>
                  </a:lnTo>
                  <a:lnTo>
                    <a:pt x="1368" y="886"/>
                  </a:lnTo>
                  <a:lnTo>
                    <a:pt x="1370" y="932"/>
                  </a:lnTo>
                  <a:lnTo>
                    <a:pt x="1435" y="931"/>
                  </a:lnTo>
                  <a:lnTo>
                    <a:pt x="1498" y="931"/>
                  </a:lnTo>
                  <a:lnTo>
                    <a:pt x="1561" y="930"/>
                  </a:lnTo>
                  <a:lnTo>
                    <a:pt x="1623" y="929"/>
                  </a:lnTo>
                  <a:lnTo>
                    <a:pt x="1685" y="926"/>
                  </a:lnTo>
                  <a:lnTo>
                    <a:pt x="1746" y="924"/>
                  </a:lnTo>
                  <a:lnTo>
                    <a:pt x="1806" y="922"/>
                  </a:lnTo>
                  <a:lnTo>
                    <a:pt x="1865" y="920"/>
                  </a:lnTo>
                  <a:close/>
                  <a:moveTo>
                    <a:pt x="669" y="527"/>
                  </a:moveTo>
                  <a:lnTo>
                    <a:pt x="669" y="505"/>
                  </a:lnTo>
                  <a:lnTo>
                    <a:pt x="667" y="484"/>
                  </a:lnTo>
                  <a:lnTo>
                    <a:pt x="665" y="464"/>
                  </a:lnTo>
                  <a:lnTo>
                    <a:pt x="662" y="444"/>
                  </a:lnTo>
                  <a:lnTo>
                    <a:pt x="658" y="424"/>
                  </a:lnTo>
                  <a:lnTo>
                    <a:pt x="653" y="405"/>
                  </a:lnTo>
                  <a:lnTo>
                    <a:pt x="648" y="386"/>
                  </a:lnTo>
                  <a:lnTo>
                    <a:pt x="642" y="367"/>
                  </a:lnTo>
                  <a:lnTo>
                    <a:pt x="634" y="349"/>
                  </a:lnTo>
                  <a:lnTo>
                    <a:pt x="626" y="333"/>
                  </a:lnTo>
                  <a:lnTo>
                    <a:pt x="616" y="316"/>
                  </a:lnTo>
                  <a:lnTo>
                    <a:pt x="607" y="299"/>
                  </a:lnTo>
                  <a:lnTo>
                    <a:pt x="596" y="283"/>
                  </a:lnTo>
                  <a:lnTo>
                    <a:pt x="584" y="267"/>
                  </a:lnTo>
                  <a:lnTo>
                    <a:pt x="572" y="251"/>
                  </a:lnTo>
                  <a:lnTo>
                    <a:pt x="558" y="237"/>
                  </a:lnTo>
                  <a:lnTo>
                    <a:pt x="544" y="223"/>
                  </a:lnTo>
                  <a:lnTo>
                    <a:pt x="529" y="209"/>
                  </a:lnTo>
                  <a:lnTo>
                    <a:pt x="512" y="198"/>
                  </a:lnTo>
                  <a:lnTo>
                    <a:pt x="495" y="186"/>
                  </a:lnTo>
                  <a:lnTo>
                    <a:pt x="477" y="176"/>
                  </a:lnTo>
                  <a:lnTo>
                    <a:pt x="458" y="166"/>
                  </a:lnTo>
                  <a:lnTo>
                    <a:pt x="438" y="158"/>
                  </a:lnTo>
                  <a:lnTo>
                    <a:pt x="417" y="149"/>
                  </a:lnTo>
                  <a:lnTo>
                    <a:pt x="395" y="143"/>
                  </a:lnTo>
                  <a:lnTo>
                    <a:pt x="373" y="137"/>
                  </a:lnTo>
                  <a:lnTo>
                    <a:pt x="349" y="131"/>
                  </a:lnTo>
                  <a:lnTo>
                    <a:pt x="324" y="128"/>
                  </a:lnTo>
                  <a:lnTo>
                    <a:pt x="298" y="125"/>
                  </a:lnTo>
                  <a:lnTo>
                    <a:pt x="272" y="122"/>
                  </a:lnTo>
                  <a:lnTo>
                    <a:pt x="244" y="121"/>
                  </a:lnTo>
                  <a:lnTo>
                    <a:pt x="216" y="121"/>
                  </a:lnTo>
                  <a:lnTo>
                    <a:pt x="208" y="121"/>
                  </a:lnTo>
                  <a:lnTo>
                    <a:pt x="198" y="121"/>
                  </a:lnTo>
                  <a:lnTo>
                    <a:pt x="188" y="122"/>
                  </a:lnTo>
                  <a:lnTo>
                    <a:pt x="177" y="123"/>
                  </a:lnTo>
                  <a:lnTo>
                    <a:pt x="165" y="124"/>
                  </a:lnTo>
                  <a:lnTo>
                    <a:pt x="153" y="125"/>
                  </a:lnTo>
                  <a:lnTo>
                    <a:pt x="140" y="126"/>
                  </a:lnTo>
                  <a:lnTo>
                    <a:pt x="126" y="128"/>
                  </a:lnTo>
                  <a:lnTo>
                    <a:pt x="127" y="175"/>
                  </a:lnTo>
                  <a:lnTo>
                    <a:pt x="129" y="220"/>
                  </a:lnTo>
                  <a:lnTo>
                    <a:pt x="130" y="266"/>
                  </a:lnTo>
                  <a:lnTo>
                    <a:pt x="131" y="314"/>
                  </a:lnTo>
                  <a:lnTo>
                    <a:pt x="132" y="360"/>
                  </a:lnTo>
                  <a:lnTo>
                    <a:pt x="132" y="407"/>
                  </a:lnTo>
                  <a:lnTo>
                    <a:pt x="133" y="455"/>
                  </a:lnTo>
                  <a:lnTo>
                    <a:pt x="133" y="503"/>
                  </a:lnTo>
                  <a:lnTo>
                    <a:pt x="133" y="556"/>
                  </a:lnTo>
                  <a:lnTo>
                    <a:pt x="133" y="608"/>
                  </a:lnTo>
                  <a:lnTo>
                    <a:pt x="134" y="662"/>
                  </a:lnTo>
                  <a:lnTo>
                    <a:pt x="135" y="716"/>
                  </a:lnTo>
                  <a:lnTo>
                    <a:pt x="136" y="770"/>
                  </a:lnTo>
                  <a:lnTo>
                    <a:pt x="137" y="823"/>
                  </a:lnTo>
                  <a:lnTo>
                    <a:pt x="139" y="877"/>
                  </a:lnTo>
                  <a:lnTo>
                    <a:pt x="141" y="932"/>
                  </a:lnTo>
                  <a:lnTo>
                    <a:pt x="157" y="934"/>
                  </a:lnTo>
                  <a:lnTo>
                    <a:pt x="172" y="937"/>
                  </a:lnTo>
                  <a:lnTo>
                    <a:pt x="188" y="939"/>
                  </a:lnTo>
                  <a:lnTo>
                    <a:pt x="202" y="940"/>
                  </a:lnTo>
                  <a:lnTo>
                    <a:pt x="217" y="942"/>
                  </a:lnTo>
                  <a:lnTo>
                    <a:pt x="232" y="943"/>
                  </a:lnTo>
                  <a:lnTo>
                    <a:pt x="247" y="943"/>
                  </a:lnTo>
                  <a:lnTo>
                    <a:pt x="261" y="943"/>
                  </a:lnTo>
                  <a:lnTo>
                    <a:pt x="287" y="943"/>
                  </a:lnTo>
                  <a:lnTo>
                    <a:pt x="312" y="942"/>
                  </a:lnTo>
                  <a:lnTo>
                    <a:pt x="335" y="939"/>
                  </a:lnTo>
                  <a:lnTo>
                    <a:pt x="358" y="936"/>
                  </a:lnTo>
                  <a:lnTo>
                    <a:pt x="380" y="932"/>
                  </a:lnTo>
                  <a:lnTo>
                    <a:pt x="401" y="926"/>
                  </a:lnTo>
                  <a:lnTo>
                    <a:pt x="421" y="920"/>
                  </a:lnTo>
                  <a:lnTo>
                    <a:pt x="441" y="913"/>
                  </a:lnTo>
                  <a:lnTo>
                    <a:pt x="460" y="905"/>
                  </a:lnTo>
                  <a:lnTo>
                    <a:pt x="478" y="896"/>
                  </a:lnTo>
                  <a:lnTo>
                    <a:pt x="495" y="886"/>
                  </a:lnTo>
                  <a:lnTo>
                    <a:pt x="511" y="875"/>
                  </a:lnTo>
                  <a:lnTo>
                    <a:pt x="527" y="863"/>
                  </a:lnTo>
                  <a:lnTo>
                    <a:pt x="541" y="851"/>
                  </a:lnTo>
                  <a:lnTo>
                    <a:pt x="555" y="836"/>
                  </a:lnTo>
                  <a:lnTo>
                    <a:pt x="568" y="821"/>
                  </a:lnTo>
                  <a:lnTo>
                    <a:pt x="580" y="806"/>
                  </a:lnTo>
                  <a:lnTo>
                    <a:pt x="592" y="790"/>
                  </a:lnTo>
                  <a:lnTo>
                    <a:pt x="603" y="774"/>
                  </a:lnTo>
                  <a:lnTo>
                    <a:pt x="612" y="757"/>
                  </a:lnTo>
                  <a:lnTo>
                    <a:pt x="622" y="740"/>
                  </a:lnTo>
                  <a:lnTo>
                    <a:pt x="630" y="723"/>
                  </a:lnTo>
                  <a:lnTo>
                    <a:pt x="637" y="705"/>
                  </a:lnTo>
                  <a:lnTo>
                    <a:pt x="644" y="686"/>
                  </a:lnTo>
                  <a:lnTo>
                    <a:pt x="650" y="668"/>
                  </a:lnTo>
                  <a:lnTo>
                    <a:pt x="655" y="650"/>
                  </a:lnTo>
                  <a:lnTo>
                    <a:pt x="659" y="630"/>
                  </a:lnTo>
                  <a:lnTo>
                    <a:pt x="663" y="611"/>
                  </a:lnTo>
                  <a:lnTo>
                    <a:pt x="666" y="589"/>
                  </a:lnTo>
                  <a:lnTo>
                    <a:pt x="668" y="569"/>
                  </a:lnTo>
                  <a:lnTo>
                    <a:pt x="669" y="548"/>
                  </a:lnTo>
                  <a:lnTo>
                    <a:pt x="669" y="527"/>
                  </a:lnTo>
                  <a:close/>
                  <a:moveTo>
                    <a:pt x="805" y="492"/>
                  </a:moveTo>
                  <a:lnTo>
                    <a:pt x="804" y="519"/>
                  </a:lnTo>
                  <a:lnTo>
                    <a:pt x="803" y="546"/>
                  </a:lnTo>
                  <a:lnTo>
                    <a:pt x="800" y="574"/>
                  </a:lnTo>
                  <a:lnTo>
                    <a:pt x="796" y="600"/>
                  </a:lnTo>
                  <a:lnTo>
                    <a:pt x="791" y="625"/>
                  </a:lnTo>
                  <a:lnTo>
                    <a:pt x="785" y="651"/>
                  </a:lnTo>
                  <a:lnTo>
                    <a:pt x="777" y="676"/>
                  </a:lnTo>
                  <a:lnTo>
                    <a:pt x="769" y="700"/>
                  </a:lnTo>
                  <a:lnTo>
                    <a:pt x="760" y="724"/>
                  </a:lnTo>
                  <a:lnTo>
                    <a:pt x="749" y="749"/>
                  </a:lnTo>
                  <a:lnTo>
                    <a:pt x="737" y="772"/>
                  </a:lnTo>
                  <a:lnTo>
                    <a:pt x="725" y="794"/>
                  </a:lnTo>
                  <a:lnTo>
                    <a:pt x="711" y="817"/>
                  </a:lnTo>
                  <a:lnTo>
                    <a:pt x="696" y="839"/>
                  </a:lnTo>
                  <a:lnTo>
                    <a:pt x="681" y="860"/>
                  </a:lnTo>
                  <a:lnTo>
                    <a:pt x="663" y="881"/>
                  </a:lnTo>
                  <a:lnTo>
                    <a:pt x="645" y="901"/>
                  </a:lnTo>
                  <a:lnTo>
                    <a:pt x="626" y="920"/>
                  </a:lnTo>
                  <a:lnTo>
                    <a:pt x="606" y="938"/>
                  </a:lnTo>
                  <a:lnTo>
                    <a:pt x="586" y="955"/>
                  </a:lnTo>
                  <a:lnTo>
                    <a:pt x="564" y="970"/>
                  </a:lnTo>
                  <a:lnTo>
                    <a:pt x="541" y="983"/>
                  </a:lnTo>
                  <a:lnTo>
                    <a:pt x="518" y="996"/>
                  </a:lnTo>
                  <a:lnTo>
                    <a:pt x="494" y="1006"/>
                  </a:lnTo>
                  <a:lnTo>
                    <a:pt x="469" y="1017"/>
                  </a:lnTo>
                  <a:lnTo>
                    <a:pt x="443" y="1025"/>
                  </a:lnTo>
                  <a:lnTo>
                    <a:pt x="417" y="1032"/>
                  </a:lnTo>
                  <a:lnTo>
                    <a:pt x="390" y="1038"/>
                  </a:lnTo>
                  <a:lnTo>
                    <a:pt x="361" y="1042"/>
                  </a:lnTo>
                  <a:lnTo>
                    <a:pt x="332" y="1045"/>
                  </a:lnTo>
                  <a:lnTo>
                    <a:pt x="302" y="1048"/>
                  </a:lnTo>
                  <a:lnTo>
                    <a:pt x="272" y="1049"/>
                  </a:lnTo>
                  <a:lnTo>
                    <a:pt x="250" y="1049"/>
                  </a:lnTo>
                  <a:lnTo>
                    <a:pt x="224" y="1048"/>
                  </a:lnTo>
                  <a:lnTo>
                    <a:pt x="195" y="1047"/>
                  </a:lnTo>
                  <a:lnTo>
                    <a:pt x="163" y="1045"/>
                  </a:lnTo>
                  <a:lnTo>
                    <a:pt x="127" y="1044"/>
                  </a:lnTo>
                  <a:lnTo>
                    <a:pt x="88" y="1042"/>
                  </a:lnTo>
                  <a:lnTo>
                    <a:pt x="46" y="1040"/>
                  </a:lnTo>
                  <a:lnTo>
                    <a:pt x="0" y="1038"/>
                  </a:lnTo>
                  <a:lnTo>
                    <a:pt x="3" y="976"/>
                  </a:lnTo>
                  <a:lnTo>
                    <a:pt x="5" y="914"/>
                  </a:lnTo>
                  <a:lnTo>
                    <a:pt x="7" y="849"/>
                  </a:lnTo>
                  <a:lnTo>
                    <a:pt x="9" y="783"/>
                  </a:lnTo>
                  <a:lnTo>
                    <a:pt x="11" y="715"/>
                  </a:lnTo>
                  <a:lnTo>
                    <a:pt x="12" y="646"/>
                  </a:lnTo>
                  <a:lnTo>
                    <a:pt x="12" y="575"/>
                  </a:lnTo>
                  <a:lnTo>
                    <a:pt x="12" y="503"/>
                  </a:lnTo>
                  <a:lnTo>
                    <a:pt x="12" y="435"/>
                  </a:lnTo>
                  <a:lnTo>
                    <a:pt x="12" y="369"/>
                  </a:lnTo>
                  <a:lnTo>
                    <a:pt x="11" y="306"/>
                  </a:lnTo>
                  <a:lnTo>
                    <a:pt x="9" y="244"/>
                  </a:lnTo>
                  <a:lnTo>
                    <a:pt x="7" y="185"/>
                  </a:lnTo>
                  <a:lnTo>
                    <a:pt x="5" y="128"/>
                  </a:lnTo>
                  <a:lnTo>
                    <a:pt x="3" y="72"/>
                  </a:lnTo>
                  <a:lnTo>
                    <a:pt x="0" y="20"/>
                  </a:lnTo>
                  <a:lnTo>
                    <a:pt x="86" y="20"/>
                  </a:lnTo>
                  <a:lnTo>
                    <a:pt x="95" y="20"/>
                  </a:lnTo>
                  <a:lnTo>
                    <a:pt x="104" y="20"/>
                  </a:lnTo>
                  <a:lnTo>
                    <a:pt x="114" y="20"/>
                  </a:lnTo>
                  <a:lnTo>
                    <a:pt x="125" y="20"/>
                  </a:lnTo>
                  <a:lnTo>
                    <a:pt x="138" y="19"/>
                  </a:lnTo>
                  <a:lnTo>
                    <a:pt x="152" y="19"/>
                  </a:lnTo>
                  <a:lnTo>
                    <a:pt x="166" y="18"/>
                  </a:lnTo>
                  <a:lnTo>
                    <a:pt x="181" y="18"/>
                  </a:lnTo>
                  <a:lnTo>
                    <a:pt x="197" y="17"/>
                  </a:lnTo>
                  <a:lnTo>
                    <a:pt x="211" y="17"/>
                  </a:lnTo>
                  <a:lnTo>
                    <a:pt x="223" y="16"/>
                  </a:lnTo>
                  <a:lnTo>
                    <a:pt x="235" y="16"/>
                  </a:lnTo>
                  <a:lnTo>
                    <a:pt x="244" y="16"/>
                  </a:lnTo>
                  <a:lnTo>
                    <a:pt x="253" y="16"/>
                  </a:lnTo>
                  <a:lnTo>
                    <a:pt x="260" y="16"/>
                  </a:lnTo>
                  <a:lnTo>
                    <a:pt x="267" y="16"/>
                  </a:lnTo>
                  <a:lnTo>
                    <a:pt x="300" y="16"/>
                  </a:lnTo>
                  <a:lnTo>
                    <a:pt x="333" y="18"/>
                  </a:lnTo>
                  <a:lnTo>
                    <a:pt x="364" y="20"/>
                  </a:lnTo>
                  <a:lnTo>
                    <a:pt x="395" y="24"/>
                  </a:lnTo>
                  <a:lnTo>
                    <a:pt x="425" y="28"/>
                  </a:lnTo>
                  <a:lnTo>
                    <a:pt x="453" y="35"/>
                  </a:lnTo>
                  <a:lnTo>
                    <a:pt x="480" y="41"/>
                  </a:lnTo>
                  <a:lnTo>
                    <a:pt x="506" y="49"/>
                  </a:lnTo>
                  <a:lnTo>
                    <a:pt x="531" y="58"/>
                  </a:lnTo>
                  <a:lnTo>
                    <a:pt x="554" y="68"/>
                  </a:lnTo>
                  <a:lnTo>
                    <a:pt x="577" y="79"/>
                  </a:lnTo>
                  <a:lnTo>
                    <a:pt x="598" y="91"/>
                  </a:lnTo>
                  <a:lnTo>
                    <a:pt x="619" y="104"/>
                  </a:lnTo>
                  <a:lnTo>
                    <a:pt x="638" y="119"/>
                  </a:lnTo>
                  <a:lnTo>
                    <a:pt x="656" y="135"/>
                  </a:lnTo>
                  <a:lnTo>
                    <a:pt x="673" y="150"/>
                  </a:lnTo>
                  <a:lnTo>
                    <a:pt x="689" y="168"/>
                  </a:lnTo>
                  <a:lnTo>
                    <a:pt x="705" y="186"/>
                  </a:lnTo>
                  <a:lnTo>
                    <a:pt x="718" y="204"/>
                  </a:lnTo>
                  <a:lnTo>
                    <a:pt x="731" y="223"/>
                  </a:lnTo>
                  <a:lnTo>
                    <a:pt x="743" y="242"/>
                  </a:lnTo>
                  <a:lnTo>
                    <a:pt x="753" y="262"/>
                  </a:lnTo>
                  <a:lnTo>
                    <a:pt x="764" y="283"/>
                  </a:lnTo>
                  <a:lnTo>
                    <a:pt x="772" y="304"/>
                  </a:lnTo>
                  <a:lnTo>
                    <a:pt x="780" y="325"/>
                  </a:lnTo>
                  <a:lnTo>
                    <a:pt x="786" y="347"/>
                  </a:lnTo>
                  <a:lnTo>
                    <a:pt x="792" y="370"/>
                  </a:lnTo>
                  <a:lnTo>
                    <a:pt x="796" y="394"/>
                  </a:lnTo>
                  <a:lnTo>
                    <a:pt x="801" y="417"/>
                  </a:lnTo>
                  <a:lnTo>
                    <a:pt x="803" y="442"/>
                  </a:lnTo>
                  <a:lnTo>
                    <a:pt x="805" y="466"/>
                  </a:lnTo>
                  <a:lnTo>
                    <a:pt x="805" y="492"/>
                  </a:lnTo>
                  <a:close/>
                </a:path>
              </a:pathLst>
            </a:custGeom>
            <a:solidFill>
              <a:srgbClr val="000000"/>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21" name="Freeform 20"/>
            <p:cNvSpPr>
              <a:spLocks/>
            </p:cNvSpPr>
            <p:nvPr/>
          </p:nvSpPr>
          <p:spPr bwMode="auto">
            <a:xfrm>
              <a:off x="5068" y="200"/>
              <a:ext cx="135" cy="135"/>
            </a:xfrm>
            <a:custGeom>
              <a:avLst/>
              <a:gdLst/>
              <a:ahLst/>
              <a:cxnLst>
                <a:cxn ang="0">
                  <a:pos x="4" y="789"/>
                </a:cxn>
                <a:cxn ang="0">
                  <a:pos x="28" y="661"/>
                </a:cxn>
                <a:cxn ang="0">
                  <a:pos x="69" y="540"/>
                </a:cxn>
                <a:cxn ang="0">
                  <a:pos x="128" y="426"/>
                </a:cxn>
                <a:cxn ang="0">
                  <a:pos x="202" y="323"/>
                </a:cxn>
                <a:cxn ang="0">
                  <a:pos x="290" y="231"/>
                </a:cxn>
                <a:cxn ang="0">
                  <a:pos x="390" y="152"/>
                </a:cxn>
                <a:cxn ang="0">
                  <a:pos x="499" y="89"/>
                </a:cxn>
                <a:cxn ang="0">
                  <a:pos x="618" y="40"/>
                </a:cxn>
                <a:cxn ang="0">
                  <a:pos x="745" y="11"/>
                </a:cxn>
                <a:cxn ang="0">
                  <a:pos x="876" y="0"/>
                </a:cxn>
                <a:cxn ang="0">
                  <a:pos x="1009" y="11"/>
                </a:cxn>
                <a:cxn ang="0">
                  <a:pos x="1137" y="40"/>
                </a:cxn>
                <a:cxn ang="0">
                  <a:pos x="1257" y="89"/>
                </a:cxn>
                <a:cxn ang="0">
                  <a:pos x="1366" y="152"/>
                </a:cxn>
                <a:cxn ang="0">
                  <a:pos x="1466" y="231"/>
                </a:cxn>
                <a:cxn ang="0">
                  <a:pos x="1554" y="323"/>
                </a:cxn>
                <a:cxn ang="0">
                  <a:pos x="1628" y="426"/>
                </a:cxn>
                <a:cxn ang="0">
                  <a:pos x="1686" y="540"/>
                </a:cxn>
                <a:cxn ang="0">
                  <a:pos x="1728" y="661"/>
                </a:cxn>
                <a:cxn ang="0">
                  <a:pos x="1752" y="789"/>
                </a:cxn>
                <a:cxn ang="0">
                  <a:pos x="1755" y="922"/>
                </a:cxn>
                <a:cxn ang="0">
                  <a:pos x="1738" y="1053"/>
                </a:cxn>
                <a:cxn ang="0">
                  <a:pos x="1702" y="1178"/>
                </a:cxn>
                <a:cxn ang="0">
                  <a:pos x="1650" y="1295"/>
                </a:cxn>
                <a:cxn ang="0">
                  <a:pos x="1580" y="1402"/>
                </a:cxn>
                <a:cxn ang="0">
                  <a:pos x="1497" y="1498"/>
                </a:cxn>
                <a:cxn ang="0">
                  <a:pos x="1401" y="1581"/>
                </a:cxn>
                <a:cxn ang="0">
                  <a:pos x="1295" y="1649"/>
                </a:cxn>
                <a:cxn ang="0">
                  <a:pos x="1178" y="1702"/>
                </a:cxn>
                <a:cxn ang="0">
                  <a:pos x="1052" y="1738"/>
                </a:cxn>
                <a:cxn ang="0">
                  <a:pos x="922" y="1755"/>
                </a:cxn>
                <a:cxn ang="0">
                  <a:pos x="788" y="1752"/>
                </a:cxn>
                <a:cxn ang="0">
                  <a:pos x="659" y="1728"/>
                </a:cxn>
                <a:cxn ang="0">
                  <a:pos x="538" y="1686"/>
                </a:cxn>
                <a:cxn ang="0">
                  <a:pos x="426" y="1628"/>
                </a:cxn>
                <a:cxn ang="0">
                  <a:pos x="322" y="1555"/>
                </a:cxn>
                <a:cxn ang="0">
                  <a:pos x="231" y="1467"/>
                </a:cxn>
                <a:cxn ang="0">
                  <a:pos x="152" y="1367"/>
                </a:cxn>
                <a:cxn ang="0">
                  <a:pos x="87" y="1257"/>
                </a:cxn>
                <a:cxn ang="0">
                  <a:pos x="40" y="1138"/>
                </a:cxn>
                <a:cxn ang="0">
                  <a:pos x="11" y="1010"/>
                </a:cxn>
                <a:cxn ang="0">
                  <a:pos x="0" y="877"/>
                </a:cxn>
              </a:cxnLst>
              <a:rect l="0" t="0" r="r" b="b"/>
              <a:pathLst>
                <a:path w="1756" h="1756">
                  <a:moveTo>
                    <a:pt x="0" y="877"/>
                  </a:moveTo>
                  <a:lnTo>
                    <a:pt x="1" y="832"/>
                  </a:lnTo>
                  <a:lnTo>
                    <a:pt x="4" y="789"/>
                  </a:lnTo>
                  <a:lnTo>
                    <a:pt x="11" y="745"/>
                  </a:lnTo>
                  <a:lnTo>
                    <a:pt x="18" y="703"/>
                  </a:lnTo>
                  <a:lnTo>
                    <a:pt x="28" y="661"/>
                  </a:lnTo>
                  <a:lnTo>
                    <a:pt x="40" y="620"/>
                  </a:lnTo>
                  <a:lnTo>
                    <a:pt x="54" y="579"/>
                  </a:lnTo>
                  <a:lnTo>
                    <a:pt x="69" y="540"/>
                  </a:lnTo>
                  <a:lnTo>
                    <a:pt x="87" y="501"/>
                  </a:lnTo>
                  <a:lnTo>
                    <a:pt x="107" y="463"/>
                  </a:lnTo>
                  <a:lnTo>
                    <a:pt x="128" y="426"/>
                  </a:lnTo>
                  <a:lnTo>
                    <a:pt x="152" y="390"/>
                  </a:lnTo>
                  <a:lnTo>
                    <a:pt x="176" y="356"/>
                  </a:lnTo>
                  <a:lnTo>
                    <a:pt x="202" y="323"/>
                  </a:lnTo>
                  <a:lnTo>
                    <a:pt x="231" y="291"/>
                  </a:lnTo>
                  <a:lnTo>
                    <a:pt x="259" y="261"/>
                  </a:lnTo>
                  <a:lnTo>
                    <a:pt x="290" y="231"/>
                  </a:lnTo>
                  <a:lnTo>
                    <a:pt x="322" y="204"/>
                  </a:lnTo>
                  <a:lnTo>
                    <a:pt x="355" y="177"/>
                  </a:lnTo>
                  <a:lnTo>
                    <a:pt x="390" y="152"/>
                  </a:lnTo>
                  <a:lnTo>
                    <a:pt x="426" y="130"/>
                  </a:lnTo>
                  <a:lnTo>
                    <a:pt x="462" y="108"/>
                  </a:lnTo>
                  <a:lnTo>
                    <a:pt x="499" y="89"/>
                  </a:lnTo>
                  <a:lnTo>
                    <a:pt x="538" y="71"/>
                  </a:lnTo>
                  <a:lnTo>
                    <a:pt x="578" y="55"/>
                  </a:lnTo>
                  <a:lnTo>
                    <a:pt x="618" y="40"/>
                  </a:lnTo>
                  <a:lnTo>
                    <a:pt x="659" y="29"/>
                  </a:lnTo>
                  <a:lnTo>
                    <a:pt x="702" y="19"/>
                  </a:lnTo>
                  <a:lnTo>
                    <a:pt x="745" y="11"/>
                  </a:lnTo>
                  <a:lnTo>
                    <a:pt x="788" y="6"/>
                  </a:lnTo>
                  <a:lnTo>
                    <a:pt x="832" y="1"/>
                  </a:lnTo>
                  <a:lnTo>
                    <a:pt x="876" y="0"/>
                  </a:lnTo>
                  <a:lnTo>
                    <a:pt x="922" y="1"/>
                  </a:lnTo>
                  <a:lnTo>
                    <a:pt x="966" y="6"/>
                  </a:lnTo>
                  <a:lnTo>
                    <a:pt x="1009" y="11"/>
                  </a:lnTo>
                  <a:lnTo>
                    <a:pt x="1052" y="19"/>
                  </a:lnTo>
                  <a:lnTo>
                    <a:pt x="1096" y="29"/>
                  </a:lnTo>
                  <a:lnTo>
                    <a:pt x="1137" y="40"/>
                  </a:lnTo>
                  <a:lnTo>
                    <a:pt x="1178" y="55"/>
                  </a:lnTo>
                  <a:lnTo>
                    <a:pt x="1218" y="71"/>
                  </a:lnTo>
                  <a:lnTo>
                    <a:pt x="1257" y="89"/>
                  </a:lnTo>
                  <a:lnTo>
                    <a:pt x="1295" y="108"/>
                  </a:lnTo>
                  <a:lnTo>
                    <a:pt x="1331" y="130"/>
                  </a:lnTo>
                  <a:lnTo>
                    <a:pt x="1366" y="152"/>
                  </a:lnTo>
                  <a:lnTo>
                    <a:pt x="1401" y="177"/>
                  </a:lnTo>
                  <a:lnTo>
                    <a:pt x="1435" y="204"/>
                  </a:lnTo>
                  <a:lnTo>
                    <a:pt x="1466" y="231"/>
                  </a:lnTo>
                  <a:lnTo>
                    <a:pt x="1497" y="261"/>
                  </a:lnTo>
                  <a:lnTo>
                    <a:pt x="1526" y="291"/>
                  </a:lnTo>
                  <a:lnTo>
                    <a:pt x="1554" y="323"/>
                  </a:lnTo>
                  <a:lnTo>
                    <a:pt x="1580" y="356"/>
                  </a:lnTo>
                  <a:lnTo>
                    <a:pt x="1605" y="390"/>
                  </a:lnTo>
                  <a:lnTo>
                    <a:pt x="1628" y="426"/>
                  </a:lnTo>
                  <a:lnTo>
                    <a:pt x="1650" y="463"/>
                  </a:lnTo>
                  <a:lnTo>
                    <a:pt x="1669" y="501"/>
                  </a:lnTo>
                  <a:lnTo>
                    <a:pt x="1686" y="540"/>
                  </a:lnTo>
                  <a:lnTo>
                    <a:pt x="1702" y="579"/>
                  </a:lnTo>
                  <a:lnTo>
                    <a:pt x="1716" y="620"/>
                  </a:lnTo>
                  <a:lnTo>
                    <a:pt x="1728" y="661"/>
                  </a:lnTo>
                  <a:lnTo>
                    <a:pt x="1738" y="703"/>
                  </a:lnTo>
                  <a:lnTo>
                    <a:pt x="1745" y="745"/>
                  </a:lnTo>
                  <a:lnTo>
                    <a:pt x="1752" y="789"/>
                  </a:lnTo>
                  <a:lnTo>
                    <a:pt x="1755" y="832"/>
                  </a:lnTo>
                  <a:lnTo>
                    <a:pt x="1756" y="877"/>
                  </a:lnTo>
                  <a:lnTo>
                    <a:pt x="1755" y="922"/>
                  </a:lnTo>
                  <a:lnTo>
                    <a:pt x="1752" y="966"/>
                  </a:lnTo>
                  <a:lnTo>
                    <a:pt x="1745" y="1010"/>
                  </a:lnTo>
                  <a:lnTo>
                    <a:pt x="1738" y="1053"/>
                  </a:lnTo>
                  <a:lnTo>
                    <a:pt x="1728" y="1096"/>
                  </a:lnTo>
                  <a:lnTo>
                    <a:pt x="1716" y="1138"/>
                  </a:lnTo>
                  <a:lnTo>
                    <a:pt x="1702" y="1178"/>
                  </a:lnTo>
                  <a:lnTo>
                    <a:pt x="1686" y="1218"/>
                  </a:lnTo>
                  <a:lnTo>
                    <a:pt x="1669" y="1257"/>
                  </a:lnTo>
                  <a:lnTo>
                    <a:pt x="1650" y="1295"/>
                  </a:lnTo>
                  <a:lnTo>
                    <a:pt x="1628" y="1331"/>
                  </a:lnTo>
                  <a:lnTo>
                    <a:pt x="1605" y="1367"/>
                  </a:lnTo>
                  <a:lnTo>
                    <a:pt x="1580" y="1402"/>
                  </a:lnTo>
                  <a:lnTo>
                    <a:pt x="1554" y="1435"/>
                  </a:lnTo>
                  <a:lnTo>
                    <a:pt x="1526" y="1467"/>
                  </a:lnTo>
                  <a:lnTo>
                    <a:pt x="1497" y="1498"/>
                  </a:lnTo>
                  <a:lnTo>
                    <a:pt x="1466" y="1527"/>
                  </a:lnTo>
                  <a:lnTo>
                    <a:pt x="1435" y="1555"/>
                  </a:lnTo>
                  <a:lnTo>
                    <a:pt x="1401" y="1581"/>
                  </a:lnTo>
                  <a:lnTo>
                    <a:pt x="1366" y="1605"/>
                  </a:lnTo>
                  <a:lnTo>
                    <a:pt x="1331" y="1628"/>
                  </a:lnTo>
                  <a:lnTo>
                    <a:pt x="1295" y="1649"/>
                  </a:lnTo>
                  <a:lnTo>
                    <a:pt x="1257" y="1669"/>
                  </a:lnTo>
                  <a:lnTo>
                    <a:pt x="1218" y="1686"/>
                  </a:lnTo>
                  <a:lnTo>
                    <a:pt x="1178" y="1702"/>
                  </a:lnTo>
                  <a:lnTo>
                    <a:pt x="1137" y="1717"/>
                  </a:lnTo>
                  <a:lnTo>
                    <a:pt x="1096" y="1728"/>
                  </a:lnTo>
                  <a:lnTo>
                    <a:pt x="1052" y="1738"/>
                  </a:lnTo>
                  <a:lnTo>
                    <a:pt x="1009" y="1746"/>
                  </a:lnTo>
                  <a:lnTo>
                    <a:pt x="966" y="1752"/>
                  </a:lnTo>
                  <a:lnTo>
                    <a:pt x="922" y="1755"/>
                  </a:lnTo>
                  <a:lnTo>
                    <a:pt x="876" y="1756"/>
                  </a:lnTo>
                  <a:lnTo>
                    <a:pt x="832" y="1755"/>
                  </a:lnTo>
                  <a:lnTo>
                    <a:pt x="788" y="1752"/>
                  </a:lnTo>
                  <a:lnTo>
                    <a:pt x="745" y="1746"/>
                  </a:lnTo>
                  <a:lnTo>
                    <a:pt x="702" y="1738"/>
                  </a:lnTo>
                  <a:lnTo>
                    <a:pt x="659" y="1728"/>
                  </a:lnTo>
                  <a:lnTo>
                    <a:pt x="618" y="1717"/>
                  </a:lnTo>
                  <a:lnTo>
                    <a:pt x="578" y="1702"/>
                  </a:lnTo>
                  <a:lnTo>
                    <a:pt x="538" y="1686"/>
                  </a:lnTo>
                  <a:lnTo>
                    <a:pt x="499" y="1669"/>
                  </a:lnTo>
                  <a:lnTo>
                    <a:pt x="462" y="1649"/>
                  </a:lnTo>
                  <a:lnTo>
                    <a:pt x="426" y="1628"/>
                  </a:lnTo>
                  <a:lnTo>
                    <a:pt x="390" y="1605"/>
                  </a:lnTo>
                  <a:lnTo>
                    <a:pt x="355" y="1581"/>
                  </a:lnTo>
                  <a:lnTo>
                    <a:pt x="322" y="1555"/>
                  </a:lnTo>
                  <a:lnTo>
                    <a:pt x="290" y="1527"/>
                  </a:lnTo>
                  <a:lnTo>
                    <a:pt x="259" y="1498"/>
                  </a:lnTo>
                  <a:lnTo>
                    <a:pt x="231" y="1467"/>
                  </a:lnTo>
                  <a:lnTo>
                    <a:pt x="202" y="1435"/>
                  </a:lnTo>
                  <a:lnTo>
                    <a:pt x="176" y="1402"/>
                  </a:lnTo>
                  <a:lnTo>
                    <a:pt x="152" y="1367"/>
                  </a:lnTo>
                  <a:lnTo>
                    <a:pt x="128" y="1331"/>
                  </a:lnTo>
                  <a:lnTo>
                    <a:pt x="107" y="1295"/>
                  </a:lnTo>
                  <a:lnTo>
                    <a:pt x="87" y="1257"/>
                  </a:lnTo>
                  <a:lnTo>
                    <a:pt x="69" y="1218"/>
                  </a:lnTo>
                  <a:lnTo>
                    <a:pt x="54" y="1178"/>
                  </a:lnTo>
                  <a:lnTo>
                    <a:pt x="40" y="1138"/>
                  </a:lnTo>
                  <a:lnTo>
                    <a:pt x="28" y="1096"/>
                  </a:lnTo>
                  <a:lnTo>
                    <a:pt x="18" y="1053"/>
                  </a:lnTo>
                  <a:lnTo>
                    <a:pt x="11" y="1010"/>
                  </a:lnTo>
                  <a:lnTo>
                    <a:pt x="4" y="966"/>
                  </a:lnTo>
                  <a:lnTo>
                    <a:pt x="1" y="922"/>
                  </a:lnTo>
                  <a:lnTo>
                    <a:pt x="0" y="877"/>
                  </a:lnTo>
                  <a:close/>
                </a:path>
              </a:pathLst>
            </a:custGeom>
            <a:solidFill>
              <a:srgbClr val="FFFFFF"/>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22" name="Freeform 21"/>
            <p:cNvSpPr>
              <a:spLocks/>
            </p:cNvSpPr>
            <p:nvPr/>
          </p:nvSpPr>
          <p:spPr bwMode="auto">
            <a:xfrm>
              <a:off x="4944" y="681"/>
              <a:ext cx="552" cy="42"/>
            </a:xfrm>
            <a:custGeom>
              <a:avLst/>
              <a:gdLst/>
              <a:ahLst/>
              <a:cxnLst>
                <a:cxn ang="0">
                  <a:pos x="0" y="0"/>
                </a:cxn>
                <a:cxn ang="0">
                  <a:pos x="72" y="38"/>
                </a:cxn>
                <a:cxn ang="0">
                  <a:pos x="155" y="78"/>
                </a:cxn>
                <a:cxn ang="0">
                  <a:pos x="264" y="127"/>
                </a:cxn>
                <a:cxn ang="0">
                  <a:pos x="394" y="181"/>
                </a:cxn>
                <a:cxn ang="0">
                  <a:pos x="539" y="235"/>
                </a:cxn>
                <a:cxn ang="0">
                  <a:pos x="697" y="284"/>
                </a:cxn>
                <a:cxn ang="0">
                  <a:pos x="780" y="306"/>
                </a:cxn>
                <a:cxn ang="0">
                  <a:pos x="863" y="326"/>
                </a:cxn>
                <a:cxn ang="0">
                  <a:pos x="952" y="341"/>
                </a:cxn>
                <a:cxn ang="0">
                  <a:pos x="1050" y="351"/>
                </a:cxn>
                <a:cxn ang="0">
                  <a:pos x="1156" y="355"/>
                </a:cxn>
                <a:cxn ang="0">
                  <a:pos x="1265" y="354"/>
                </a:cxn>
                <a:cxn ang="0">
                  <a:pos x="1378" y="350"/>
                </a:cxn>
                <a:cxn ang="0">
                  <a:pos x="1493" y="342"/>
                </a:cxn>
                <a:cxn ang="0">
                  <a:pos x="1722" y="321"/>
                </a:cxn>
                <a:cxn ang="0">
                  <a:pos x="2138" y="277"/>
                </a:cxn>
                <a:cxn ang="0">
                  <a:pos x="2225" y="271"/>
                </a:cxn>
                <a:cxn ang="0">
                  <a:pos x="2302" y="267"/>
                </a:cxn>
                <a:cxn ang="0">
                  <a:pos x="2366" y="267"/>
                </a:cxn>
                <a:cxn ang="0">
                  <a:pos x="2417" y="273"/>
                </a:cxn>
                <a:cxn ang="0">
                  <a:pos x="2462" y="275"/>
                </a:cxn>
                <a:cxn ang="0">
                  <a:pos x="2506" y="278"/>
                </a:cxn>
                <a:cxn ang="0">
                  <a:pos x="2596" y="292"/>
                </a:cxn>
                <a:cxn ang="0">
                  <a:pos x="2697" y="314"/>
                </a:cxn>
                <a:cxn ang="0">
                  <a:pos x="2819" y="343"/>
                </a:cxn>
                <a:cxn ang="0">
                  <a:pos x="2972" y="381"/>
                </a:cxn>
                <a:cxn ang="0">
                  <a:pos x="3166" y="425"/>
                </a:cxn>
                <a:cxn ang="0">
                  <a:pos x="3411" y="476"/>
                </a:cxn>
                <a:cxn ang="0">
                  <a:pos x="3716" y="532"/>
                </a:cxn>
                <a:cxn ang="0">
                  <a:pos x="3840" y="545"/>
                </a:cxn>
                <a:cxn ang="0">
                  <a:pos x="3963" y="551"/>
                </a:cxn>
                <a:cxn ang="0">
                  <a:pos x="4086" y="550"/>
                </a:cxn>
                <a:cxn ang="0">
                  <a:pos x="4207" y="542"/>
                </a:cxn>
                <a:cxn ang="0">
                  <a:pos x="4326" y="529"/>
                </a:cxn>
                <a:cxn ang="0">
                  <a:pos x="4440" y="512"/>
                </a:cxn>
                <a:cxn ang="0">
                  <a:pos x="4550" y="492"/>
                </a:cxn>
                <a:cxn ang="0">
                  <a:pos x="4652" y="470"/>
                </a:cxn>
                <a:cxn ang="0">
                  <a:pos x="4747" y="446"/>
                </a:cxn>
                <a:cxn ang="0">
                  <a:pos x="4833" y="423"/>
                </a:cxn>
                <a:cxn ang="0">
                  <a:pos x="4974" y="380"/>
                </a:cxn>
                <a:cxn ang="0">
                  <a:pos x="5098" y="336"/>
                </a:cxn>
                <a:cxn ang="0">
                  <a:pos x="5116" y="325"/>
                </a:cxn>
                <a:cxn ang="0">
                  <a:pos x="5174" y="300"/>
                </a:cxn>
                <a:cxn ang="0">
                  <a:pos x="5274" y="265"/>
                </a:cxn>
                <a:cxn ang="0">
                  <a:pos x="5342" y="246"/>
                </a:cxn>
                <a:cxn ang="0">
                  <a:pos x="5421" y="228"/>
                </a:cxn>
                <a:cxn ang="0">
                  <a:pos x="5512" y="212"/>
                </a:cxn>
                <a:cxn ang="0">
                  <a:pos x="5616" y="196"/>
                </a:cxn>
                <a:cxn ang="0">
                  <a:pos x="5733" y="184"/>
                </a:cxn>
                <a:cxn ang="0">
                  <a:pos x="5862" y="176"/>
                </a:cxn>
                <a:cxn ang="0">
                  <a:pos x="6007" y="172"/>
                </a:cxn>
                <a:cxn ang="0">
                  <a:pos x="6166" y="174"/>
                </a:cxn>
                <a:cxn ang="0">
                  <a:pos x="6338" y="181"/>
                </a:cxn>
                <a:cxn ang="0">
                  <a:pos x="6527" y="197"/>
                </a:cxn>
                <a:cxn ang="0">
                  <a:pos x="6553" y="199"/>
                </a:cxn>
                <a:cxn ang="0">
                  <a:pos x="6591" y="198"/>
                </a:cxn>
                <a:cxn ang="0">
                  <a:pos x="6651" y="188"/>
                </a:cxn>
                <a:cxn ang="0">
                  <a:pos x="6736" y="167"/>
                </a:cxn>
                <a:cxn ang="0">
                  <a:pos x="6849" y="132"/>
                </a:cxn>
                <a:cxn ang="0">
                  <a:pos x="6994" y="77"/>
                </a:cxn>
                <a:cxn ang="0">
                  <a:pos x="7175" y="0"/>
                </a:cxn>
              </a:cxnLst>
              <a:rect l="0" t="0" r="r" b="b"/>
              <a:pathLst>
                <a:path w="7175" h="551">
                  <a:moveTo>
                    <a:pt x="7175" y="0"/>
                  </a:moveTo>
                  <a:lnTo>
                    <a:pt x="0" y="0"/>
                  </a:lnTo>
                  <a:lnTo>
                    <a:pt x="18" y="10"/>
                  </a:lnTo>
                  <a:lnTo>
                    <a:pt x="72" y="38"/>
                  </a:lnTo>
                  <a:lnTo>
                    <a:pt x="110" y="56"/>
                  </a:lnTo>
                  <a:lnTo>
                    <a:pt x="155" y="78"/>
                  </a:lnTo>
                  <a:lnTo>
                    <a:pt x="206" y="101"/>
                  </a:lnTo>
                  <a:lnTo>
                    <a:pt x="264" y="127"/>
                  </a:lnTo>
                  <a:lnTo>
                    <a:pt x="327" y="154"/>
                  </a:lnTo>
                  <a:lnTo>
                    <a:pt x="394" y="181"/>
                  </a:lnTo>
                  <a:lnTo>
                    <a:pt x="465" y="207"/>
                  </a:lnTo>
                  <a:lnTo>
                    <a:pt x="539" y="235"/>
                  </a:lnTo>
                  <a:lnTo>
                    <a:pt x="617" y="260"/>
                  </a:lnTo>
                  <a:lnTo>
                    <a:pt x="697" y="284"/>
                  </a:lnTo>
                  <a:lnTo>
                    <a:pt x="738" y="296"/>
                  </a:lnTo>
                  <a:lnTo>
                    <a:pt x="780" y="306"/>
                  </a:lnTo>
                  <a:lnTo>
                    <a:pt x="821" y="317"/>
                  </a:lnTo>
                  <a:lnTo>
                    <a:pt x="863" y="326"/>
                  </a:lnTo>
                  <a:lnTo>
                    <a:pt x="907" y="335"/>
                  </a:lnTo>
                  <a:lnTo>
                    <a:pt x="952" y="341"/>
                  </a:lnTo>
                  <a:lnTo>
                    <a:pt x="1001" y="346"/>
                  </a:lnTo>
                  <a:lnTo>
                    <a:pt x="1050" y="351"/>
                  </a:lnTo>
                  <a:lnTo>
                    <a:pt x="1102" y="354"/>
                  </a:lnTo>
                  <a:lnTo>
                    <a:pt x="1156" y="355"/>
                  </a:lnTo>
                  <a:lnTo>
                    <a:pt x="1209" y="355"/>
                  </a:lnTo>
                  <a:lnTo>
                    <a:pt x="1265" y="354"/>
                  </a:lnTo>
                  <a:lnTo>
                    <a:pt x="1321" y="353"/>
                  </a:lnTo>
                  <a:lnTo>
                    <a:pt x="1378" y="350"/>
                  </a:lnTo>
                  <a:lnTo>
                    <a:pt x="1435" y="346"/>
                  </a:lnTo>
                  <a:lnTo>
                    <a:pt x="1493" y="342"/>
                  </a:lnTo>
                  <a:lnTo>
                    <a:pt x="1609" y="333"/>
                  </a:lnTo>
                  <a:lnTo>
                    <a:pt x="1722" y="321"/>
                  </a:lnTo>
                  <a:lnTo>
                    <a:pt x="1941" y="298"/>
                  </a:lnTo>
                  <a:lnTo>
                    <a:pt x="2138" y="277"/>
                  </a:lnTo>
                  <a:lnTo>
                    <a:pt x="2183" y="274"/>
                  </a:lnTo>
                  <a:lnTo>
                    <a:pt x="2225" y="271"/>
                  </a:lnTo>
                  <a:lnTo>
                    <a:pt x="2265" y="268"/>
                  </a:lnTo>
                  <a:lnTo>
                    <a:pt x="2302" y="267"/>
                  </a:lnTo>
                  <a:lnTo>
                    <a:pt x="2335" y="267"/>
                  </a:lnTo>
                  <a:lnTo>
                    <a:pt x="2366" y="267"/>
                  </a:lnTo>
                  <a:lnTo>
                    <a:pt x="2393" y="270"/>
                  </a:lnTo>
                  <a:lnTo>
                    <a:pt x="2417" y="273"/>
                  </a:lnTo>
                  <a:lnTo>
                    <a:pt x="2440" y="274"/>
                  </a:lnTo>
                  <a:lnTo>
                    <a:pt x="2462" y="275"/>
                  </a:lnTo>
                  <a:lnTo>
                    <a:pt x="2484" y="276"/>
                  </a:lnTo>
                  <a:lnTo>
                    <a:pt x="2506" y="278"/>
                  </a:lnTo>
                  <a:lnTo>
                    <a:pt x="2550" y="283"/>
                  </a:lnTo>
                  <a:lnTo>
                    <a:pt x="2596" y="292"/>
                  </a:lnTo>
                  <a:lnTo>
                    <a:pt x="2644" y="301"/>
                  </a:lnTo>
                  <a:lnTo>
                    <a:pt x="2697" y="314"/>
                  </a:lnTo>
                  <a:lnTo>
                    <a:pt x="2755" y="327"/>
                  </a:lnTo>
                  <a:lnTo>
                    <a:pt x="2819" y="343"/>
                  </a:lnTo>
                  <a:lnTo>
                    <a:pt x="2891" y="361"/>
                  </a:lnTo>
                  <a:lnTo>
                    <a:pt x="2972" y="381"/>
                  </a:lnTo>
                  <a:lnTo>
                    <a:pt x="3062" y="402"/>
                  </a:lnTo>
                  <a:lnTo>
                    <a:pt x="3166" y="425"/>
                  </a:lnTo>
                  <a:lnTo>
                    <a:pt x="3281" y="450"/>
                  </a:lnTo>
                  <a:lnTo>
                    <a:pt x="3411" y="476"/>
                  </a:lnTo>
                  <a:lnTo>
                    <a:pt x="3555" y="503"/>
                  </a:lnTo>
                  <a:lnTo>
                    <a:pt x="3716" y="532"/>
                  </a:lnTo>
                  <a:lnTo>
                    <a:pt x="3778" y="540"/>
                  </a:lnTo>
                  <a:lnTo>
                    <a:pt x="3840" y="545"/>
                  </a:lnTo>
                  <a:lnTo>
                    <a:pt x="3902" y="550"/>
                  </a:lnTo>
                  <a:lnTo>
                    <a:pt x="3963" y="551"/>
                  </a:lnTo>
                  <a:lnTo>
                    <a:pt x="4025" y="551"/>
                  </a:lnTo>
                  <a:lnTo>
                    <a:pt x="4086" y="550"/>
                  </a:lnTo>
                  <a:lnTo>
                    <a:pt x="4147" y="546"/>
                  </a:lnTo>
                  <a:lnTo>
                    <a:pt x="4207" y="542"/>
                  </a:lnTo>
                  <a:lnTo>
                    <a:pt x="4267" y="536"/>
                  </a:lnTo>
                  <a:lnTo>
                    <a:pt x="4326" y="529"/>
                  </a:lnTo>
                  <a:lnTo>
                    <a:pt x="4383" y="521"/>
                  </a:lnTo>
                  <a:lnTo>
                    <a:pt x="4440" y="512"/>
                  </a:lnTo>
                  <a:lnTo>
                    <a:pt x="4496" y="502"/>
                  </a:lnTo>
                  <a:lnTo>
                    <a:pt x="4550" y="492"/>
                  </a:lnTo>
                  <a:lnTo>
                    <a:pt x="4601" y="481"/>
                  </a:lnTo>
                  <a:lnTo>
                    <a:pt x="4652" y="470"/>
                  </a:lnTo>
                  <a:lnTo>
                    <a:pt x="4700" y="458"/>
                  </a:lnTo>
                  <a:lnTo>
                    <a:pt x="4747" y="446"/>
                  </a:lnTo>
                  <a:lnTo>
                    <a:pt x="4791" y="435"/>
                  </a:lnTo>
                  <a:lnTo>
                    <a:pt x="4833" y="423"/>
                  </a:lnTo>
                  <a:lnTo>
                    <a:pt x="4909" y="400"/>
                  </a:lnTo>
                  <a:lnTo>
                    <a:pt x="4974" y="380"/>
                  </a:lnTo>
                  <a:lnTo>
                    <a:pt x="5065" y="347"/>
                  </a:lnTo>
                  <a:lnTo>
                    <a:pt x="5098" y="336"/>
                  </a:lnTo>
                  <a:lnTo>
                    <a:pt x="5103" y="333"/>
                  </a:lnTo>
                  <a:lnTo>
                    <a:pt x="5116" y="325"/>
                  </a:lnTo>
                  <a:lnTo>
                    <a:pt x="5141" y="314"/>
                  </a:lnTo>
                  <a:lnTo>
                    <a:pt x="5174" y="300"/>
                  </a:lnTo>
                  <a:lnTo>
                    <a:pt x="5219" y="283"/>
                  </a:lnTo>
                  <a:lnTo>
                    <a:pt x="5274" y="265"/>
                  </a:lnTo>
                  <a:lnTo>
                    <a:pt x="5306" y="256"/>
                  </a:lnTo>
                  <a:lnTo>
                    <a:pt x="5342" y="246"/>
                  </a:lnTo>
                  <a:lnTo>
                    <a:pt x="5380" y="237"/>
                  </a:lnTo>
                  <a:lnTo>
                    <a:pt x="5421" y="228"/>
                  </a:lnTo>
                  <a:lnTo>
                    <a:pt x="5464" y="220"/>
                  </a:lnTo>
                  <a:lnTo>
                    <a:pt x="5512" y="212"/>
                  </a:lnTo>
                  <a:lnTo>
                    <a:pt x="5562" y="203"/>
                  </a:lnTo>
                  <a:lnTo>
                    <a:pt x="5616" y="196"/>
                  </a:lnTo>
                  <a:lnTo>
                    <a:pt x="5673" y="190"/>
                  </a:lnTo>
                  <a:lnTo>
                    <a:pt x="5733" y="184"/>
                  </a:lnTo>
                  <a:lnTo>
                    <a:pt x="5796" y="179"/>
                  </a:lnTo>
                  <a:lnTo>
                    <a:pt x="5862" y="176"/>
                  </a:lnTo>
                  <a:lnTo>
                    <a:pt x="5933" y="174"/>
                  </a:lnTo>
                  <a:lnTo>
                    <a:pt x="6007" y="172"/>
                  </a:lnTo>
                  <a:lnTo>
                    <a:pt x="6085" y="172"/>
                  </a:lnTo>
                  <a:lnTo>
                    <a:pt x="6166" y="174"/>
                  </a:lnTo>
                  <a:lnTo>
                    <a:pt x="6250" y="177"/>
                  </a:lnTo>
                  <a:lnTo>
                    <a:pt x="6338" y="181"/>
                  </a:lnTo>
                  <a:lnTo>
                    <a:pt x="6431" y="188"/>
                  </a:lnTo>
                  <a:lnTo>
                    <a:pt x="6527" y="197"/>
                  </a:lnTo>
                  <a:lnTo>
                    <a:pt x="6533" y="198"/>
                  </a:lnTo>
                  <a:lnTo>
                    <a:pt x="6553" y="199"/>
                  </a:lnTo>
                  <a:lnTo>
                    <a:pt x="6570" y="199"/>
                  </a:lnTo>
                  <a:lnTo>
                    <a:pt x="6591" y="198"/>
                  </a:lnTo>
                  <a:lnTo>
                    <a:pt x="6619" y="194"/>
                  </a:lnTo>
                  <a:lnTo>
                    <a:pt x="6651" y="188"/>
                  </a:lnTo>
                  <a:lnTo>
                    <a:pt x="6690" y="179"/>
                  </a:lnTo>
                  <a:lnTo>
                    <a:pt x="6736" y="167"/>
                  </a:lnTo>
                  <a:lnTo>
                    <a:pt x="6788" y="152"/>
                  </a:lnTo>
                  <a:lnTo>
                    <a:pt x="6849" y="132"/>
                  </a:lnTo>
                  <a:lnTo>
                    <a:pt x="6917" y="107"/>
                  </a:lnTo>
                  <a:lnTo>
                    <a:pt x="6994" y="77"/>
                  </a:lnTo>
                  <a:lnTo>
                    <a:pt x="7080" y="42"/>
                  </a:lnTo>
                  <a:lnTo>
                    <a:pt x="7175" y="0"/>
                  </a:lnTo>
                  <a:close/>
                </a:path>
              </a:pathLst>
            </a:custGeom>
            <a:solidFill>
              <a:srgbClr val="FFFFFF"/>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sp>
          <p:nvSpPr>
            <p:cNvPr id="23" name="Freeform 22"/>
            <p:cNvSpPr>
              <a:spLocks/>
            </p:cNvSpPr>
            <p:nvPr/>
          </p:nvSpPr>
          <p:spPr bwMode="auto">
            <a:xfrm>
              <a:off x="4748" y="773"/>
              <a:ext cx="202" cy="17"/>
            </a:xfrm>
            <a:custGeom>
              <a:avLst/>
              <a:gdLst/>
              <a:ahLst/>
              <a:cxnLst>
                <a:cxn ang="0">
                  <a:pos x="0" y="0"/>
                </a:cxn>
                <a:cxn ang="0">
                  <a:pos x="30" y="27"/>
                </a:cxn>
                <a:cxn ang="0">
                  <a:pos x="65" y="57"/>
                </a:cxn>
                <a:cxn ang="0">
                  <a:pos x="113" y="90"/>
                </a:cxn>
                <a:cxn ang="0">
                  <a:pos x="173" y="125"/>
                </a:cxn>
                <a:cxn ang="0">
                  <a:pos x="243" y="158"/>
                </a:cxn>
                <a:cxn ang="0">
                  <a:pos x="282" y="172"/>
                </a:cxn>
                <a:cxn ang="0">
                  <a:pos x="324" y="184"/>
                </a:cxn>
                <a:cxn ang="0">
                  <a:pos x="367" y="195"/>
                </a:cxn>
                <a:cxn ang="0">
                  <a:pos x="413" y="202"/>
                </a:cxn>
                <a:cxn ang="0">
                  <a:pos x="459" y="202"/>
                </a:cxn>
                <a:cxn ang="0">
                  <a:pos x="507" y="199"/>
                </a:cxn>
                <a:cxn ang="0">
                  <a:pos x="611" y="188"/>
                </a:cxn>
                <a:cxn ang="0">
                  <a:pos x="840" y="150"/>
                </a:cxn>
                <a:cxn ang="0">
                  <a:pos x="958" y="130"/>
                </a:cxn>
                <a:cxn ang="0">
                  <a:pos x="1075" y="113"/>
                </a:cxn>
                <a:cxn ang="0">
                  <a:pos x="1189" y="105"/>
                </a:cxn>
                <a:cxn ang="0">
                  <a:pos x="1243" y="104"/>
                </a:cxn>
                <a:cxn ang="0">
                  <a:pos x="1295" y="105"/>
                </a:cxn>
                <a:cxn ang="0">
                  <a:pos x="1348" y="108"/>
                </a:cxn>
                <a:cxn ang="0">
                  <a:pos x="1400" y="115"/>
                </a:cxn>
                <a:cxn ang="0">
                  <a:pos x="1505" y="130"/>
                </a:cxn>
                <a:cxn ang="0">
                  <a:pos x="1710" y="172"/>
                </a:cxn>
                <a:cxn ang="0">
                  <a:pos x="1807" y="192"/>
                </a:cxn>
                <a:cxn ang="0">
                  <a:pos x="1899" y="208"/>
                </a:cxn>
                <a:cxn ang="0">
                  <a:pos x="1943" y="212"/>
                </a:cxn>
                <a:cxn ang="0">
                  <a:pos x="1985" y="216"/>
                </a:cxn>
                <a:cxn ang="0">
                  <a:pos x="2025" y="215"/>
                </a:cxn>
                <a:cxn ang="0">
                  <a:pos x="2063" y="211"/>
                </a:cxn>
                <a:cxn ang="0">
                  <a:pos x="2097" y="207"/>
                </a:cxn>
                <a:cxn ang="0">
                  <a:pos x="2136" y="199"/>
                </a:cxn>
                <a:cxn ang="0">
                  <a:pos x="2222" y="174"/>
                </a:cxn>
                <a:cxn ang="0">
                  <a:pos x="2316" y="140"/>
                </a:cxn>
                <a:cxn ang="0">
                  <a:pos x="2408" y="102"/>
                </a:cxn>
                <a:cxn ang="0">
                  <a:pos x="2563" y="31"/>
                </a:cxn>
                <a:cxn ang="0">
                  <a:pos x="2629" y="0"/>
                </a:cxn>
              </a:cxnLst>
              <a:rect l="0" t="0" r="r" b="b"/>
              <a:pathLst>
                <a:path w="2629" h="216">
                  <a:moveTo>
                    <a:pt x="2629" y="0"/>
                  </a:moveTo>
                  <a:lnTo>
                    <a:pt x="0" y="0"/>
                  </a:lnTo>
                  <a:lnTo>
                    <a:pt x="8" y="7"/>
                  </a:lnTo>
                  <a:lnTo>
                    <a:pt x="30" y="27"/>
                  </a:lnTo>
                  <a:lnTo>
                    <a:pt x="46" y="41"/>
                  </a:lnTo>
                  <a:lnTo>
                    <a:pt x="65" y="57"/>
                  </a:lnTo>
                  <a:lnTo>
                    <a:pt x="88" y="72"/>
                  </a:lnTo>
                  <a:lnTo>
                    <a:pt x="113" y="90"/>
                  </a:lnTo>
                  <a:lnTo>
                    <a:pt x="141" y="107"/>
                  </a:lnTo>
                  <a:lnTo>
                    <a:pt x="173" y="125"/>
                  </a:lnTo>
                  <a:lnTo>
                    <a:pt x="207" y="142"/>
                  </a:lnTo>
                  <a:lnTo>
                    <a:pt x="243" y="158"/>
                  </a:lnTo>
                  <a:lnTo>
                    <a:pt x="263" y="165"/>
                  </a:lnTo>
                  <a:lnTo>
                    <a:pt x="282" y="172"/>
                  </a:lnTo>
                  <a:lnTo>
                    <a:pt x="303" y="179"/>
                  </a:lnTo>
                  <a:lnTo>
                    <a:pt x="324" y="184"/>
                  </a:lnTo>
                  <a:lnTo>
                    <a:pt x="345" y="190"/>
                  </a:lnTo>
                  <a:lnTo>
                    <a:pt x="367" y="195"/>
                  </a:lnTo>
                  <a:lnTo>
                    <a:pt x="390" y="199"/>
                  </a:lnTo>
                  <a:lnTo>
                    <a:pt x="413" y="202"/>
                  </a:lnTo>
                  <a:lnTo>
                    <a:pt x="435" y="202"/>
                  </a:lnTo>
                  <a:lnTo>
                    <a:pt x="459" y="202"/>
                  </a:lnTo>
                  <a:lnTo>
                    <a:pt x="483" y="201"/>
                  </a:lnTo>
                  <a:lnTo>
                    <a:pt x="507" y="199"/>
                  </a:lnTo>
                  <a:lnTo>
                    <a:pt x="558" y="195"/>
                  </a:lnTo>
                  <a:lnTo>
                    <a:pt x="611" y="188"/>
                  </a:lnTo>
                  <a:lnTo>
                    <a:pt x="723" y="170"/>
                  </a:lnTo>
                  <a:lnTo>
                    <a:pt x="840" y="150"/>
                  </a:lnTo>
                  <a:lnTo>
                    <a:pt x="899" y="140"/>
                  </a:lnTo>
                  <a:lnTo>
                    <a:pt x="958" y="130"/>
                  </a:lnTo>
                  <a:lnTo>
                    <a:pt x="1017" y="121"/>
                  </a:lnTo>
                  <a:lnTo>
                    <a:pt x="1075" y="113"/>
                  </a:lnTo>
                  <a:lnTo>
                    <a:pt x="1133" y="108"/>
                  </a:lnTo>
                  <a:lnTo>
                    <a:pt x="1189" y="105"/>
                  </a:lnTo>
                  <a:lnTo>
                    <a:pt x="1216" y="104"/>
                  </a:lnTo>
                  <a:lnTo>
                    <a:pt x="1243" y="104"/>
                  </a:lnTo>
                  <a:lnTo>
                    <a:pt x="1270" y="104"/>
                  </a:lnTo>
                  <a:lnTo>
                    <a:pt x="1295" y="105"/>
                  </a:lnTo>
                  <a:lnTo>
                    <a:pt x="1321" y="107"/>
                  </a:lnTo>
                  <a:lnTo>
                    <a:pt x="1348" y="108"/>
                  </a:lnTo>
                  <a:lnTo>
                    <a:pt x="1374" y="111"/>
                  </a:lnTo>
                  <a:lnTo>
                    <a:pt x="1400" y="115"/>
                  </a:lnTo>
                  <a:lnTo>
                    <a:pt x="1453" y="121"/>
                  </a:lnTo>
                  <a:lnTo>
                    <a:pt x="1505" y="130"/>
                  </a:lnTo>
                  <a:lnTo>
                    <a:pt x="1609" y="150"/>
                  </a:lnTo>
                  <a:lnTo>
                    <a:pt x="1710" y="172"/>
                  </a:lnTo>
                  <a:lnTo>
                    <a:pt x="1758" y="183"/>
                  </a:lnTo>
                  <a:lnTo>
                    <a:pt x="1807" y="192"/>
                  </a:lnTo>
                  <a:lnTo>
                    <a:pt x="1853" y="201"/>
                  </a:lnTo>
                  <a:lnTo>
                    <a:pt x="1899" y="208"/>
                  </a:lnTo>
                  <a:lnTo>
                    <a:pt x="1921" y="210"/>
                  </a:lnTo>
                  <a:lnTo>
                    <a:pt x="1943" y="212"/>
                  </a:lnTo>
                  <a:lnTo>
                    <a:pt x="1964" y="215"/>
                  </a:lnTo>
                  <a:lnTo>
                    <a:pt x="1985" y="216"/>
                  </a:lnTo>
                  <a:lnTo>
                    <a:pt x="2005" y="216"/>
                  </a:lnTo>
                  <a:lnTo>
                    <a:pt x="2025" y="215"/>
                  </a:lnTo>
                  <a:lnTo>
                    <a:pt x="2044" y="214"/>
                  </a:lnTo>
                  <a:lnTo>
                    <a:pt x="2063" y="211"/>
                  </a:lnTo>
                  <a:lnTo>
                    <a:pt x="2079" y="209"/>
                  </a:lnTo>
                  <a:lnTo>
                    <a:pt x="2097" y="207"/>
                  </a:lnTo>
                  <a:lnTo>
                    <a:pt x="2116" y="204"/>
                  </a:lnTo>
                  <a:lnTo>
                    <a:pt x="2136" y="199"/>
                  </a:lnTo>
                  <a:lnTo>
                    <a:pt x="2178" y="188"/>
                  </a:lnTo>
                  <a:lnTo>
                    <a:pt x="2222" y="174"/>
                  </a:lnTo>
                  <a:lnTo>
                    <a:pt x="2268" y="158"/>
                  </a:lnTo>
                  <a:lnTo>
                    <a:pt x="2316" y="140"/>
                  </a:lnTo>
                  <a:lnTo>
                    <a:pt x="2362" y="121"/>
                  </a:lnTo>
                  <a:lnTo>
                    <a:pt x="2408" y="102"/>
                  </a:lnTo>
                  <a:lnTo>
                    <a:pt x="2494" y="64"/>
                  </a:lnTo>
                  <a:lnTo>
                    <a:pt x="2563" y="31"/>
                  </a:lnTo>
                  <a:lnTo>
                    <a:pt x="2611" y="9"/>
                  </a:lnTo>
                  <a:lnTo>
                    <a:pt x="2629" y="0"/>
                  </a:lnTo>
                  <a:close/>
                </a:path>
              </a:pathLst>
            </a:custGeom>
            <a:solidFill>
              <a:srgbClr val="FFFFFF"/>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prstClr val="black"/>
                </a:solidFill>
                <a:latin typeface="Cambria" panose="02040503050406030204" pitchFamily="18" charset="0"/>
                <a:ea typeface="+mn-ea"/>
              </a:endParaRPr>
            </a:p>
          </p:txBody>
        </p:sp>
      </p:grpSp>
      <p:sp>
        <p:nvSpPr>
          <p:cNvPr id="24" name="Slide Number Placeholder 23"/>
          <p:cNvSpPr>
            <a:spLocks noGrp="1"/>
          </p:cNvSpPr>
          <p:nvPr>
            <p:ph type="sldNum" sz="quarter" idx="12"/>
          </p:nvPr>
        </p:nvSpPr>
        <p:spPr/>
        <p:txBody>
          <a:bodyPr/>
          <a:lstStyle/>
          <a:p>
            <a:fld id="{8977421B-4B30-824C-80E7-6D25DE9CF0CA}" type="slidenum">
              <a:rPr lang="en-US" smtClean="0"/>
              <a:pPr/>
              <a:t>8</a:t>
            </a:fld>
            <a:endParaRPr lang="en-US"/>
          </a:p>
        </p:txBody>
      </p:sp>
    </p:spTree>
    <p:extLst>
      <p:ext uri="{BB962C8B-B14F-4D97-AF65-F5344CB8AC3E}">
        <p14:creationId xmlns:p14="http://schemas.microsoft.com/office/powerpoint/2010/main" xmlns="" val="2326292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Children’s Safe Product Act</a:t>
            </a:r>
            <a:endParaRPr lang="en-US" dirty="0"/>
          </a:p>
        </p:txBody>
      </p:sp>
      <p:sp>
        <p:nvSpPr>
          <p:cNvPr id="5" name="Content Placeholder 4"/>
          <p:cNvSpPr>
            <a:spLocks noGrp="1"/>
          </p:cNvSpPr>
          <p:nvPr>
            <p:ph idx="1"/>
          </p:nvPr>
        </p:nvSpPr>
        <p:spPr/>
        <p:txBody>
          <a:bodyPr>
            <a:normAutofit fontScale="70000" lnSpcReduction="20000"/>
          </a:bodyPr>
          <a:lstStyle/>
          <a:p>
            <a:pPr marL="214313" indent="-214313">
              <a:spcBef>
                <a:spcPts val="0"/>
              </a:spcBef>
              <a:defRPr/>
            </a:pPr>
            <a:r>
              <a:rPr lang="en-US" dirty="0">
                <a:solidFill>
                  <a:prstClr val="black"/>
                </a:solidFill>
              </a:rPr>
              <a:t>CSPA was passed in 2008 in Washington State. It requires that manufactures of children’s products report whether specific Chemicals of High Concern to Children are present in their products and at which concentration range. </a:t>
            </a:r>
          </a:p>
          <a:p>
            <a:pPr marL="214313" indent="-214313">
              <a:spcBef>
                <a:spcPts val="0"/>
              </a:spcBef>
              <a:defRPr/>
            </a:pPr>
            <a:r>
              <a:rPr lang="en-US" dirty="0">
                <a:solidFill>
                  <a:prstClr val="black"/>
                </a:solidFill>
              </a:rPr>
              <a:t>While this requirement has successfully generated an extensive database, information regarding the potential route of exposure and mechanism of toxicity has not been integrated</a:t>
            </a:r>
          </a:p>
          <a:p>
            <a:pPr marL="214313" indent="-214313">
              <a:spcBef>
                <a:spcPts val="0"/>
              </a:spcBef>
              <a:defRPr/>
            </a:pPr>
            <a:r>
              <a:rPr lang="en-US" dirty="0">
                <a:solidFill>
                  <a:prstClr val="black"/>
                </a:solidFill>
              </a:rPr>
              <a:t>In this project we created an integrating framework for a toxicological interpretation of the most frequently reported CSPA chemicals. </a:t>
            </a:r>
          </a:p>
          <a:p>
            <a:pPr marL="214313" indent="-214313">
              <a:spcBef>
                <a:spcPts val="0"/>
              </a:spcBef>
              <a:defRPr/>
            </a:pPr>
            <a:r>
              <a:rPr lang="en-US" dirty="0">
                <a:solidFill>
                  <a:prstClr val="black"/>
                </a:solidFill>
              </a:rPr>
              <a:t>The framework for the toxicological interpretation of the CSPA data is based on the following variables: </a:t>
            </a:r>
            <a:r>
              <a:rPr lang="en-US" dirty="0" err="1">
                <a:solidFill>
                  <a:prstClr val="black"/>
                </a:solidFill>
              </a:rPr>
              <a:t>Lifestage</a:t>
            </a:r>
            <a:r>
              <a:rPr lang="en-US" dirty="0">
                <a:solidFill>
                  <a:prstClr val="black"/>
                </a:solidFill>
              </a:rPr>
              <a:t> Concerns, Product Accessibility, Exposure Duration, Chemical Concentration, Chemical Properties, </a:t>
            </a:r>
            <a:r>
              <a:rPr lang="en-US" dirty="0" err="1">
                <a:solidFill>
                  <a:prstClr val="black"/>
                </a:solidFill>
              </a:rPr>
              <a:t>Toxicokinetics</a:t>
            </a:r>
            <a:r>
              <a:rPr lang="en-US" dirty="0">
                <a:solidFill>
                  <a:prstClr val="black"/>
                </a:solidFill>
              </a:rPr>
              <a:t>, and </a:t>
            </a:r>
            <a:r>
              <a:rPr lang="en-US" b="1" dirty="0">
                <a:solidFill>
                  <a:prstClr val="black"/>
                </a:solidFill>
              </a:rPr>
              <a:t>Systemic Toxicity </a:t>
            </a:r>
            <a:r>
              <a:rPr lang="en-US" b="1" dirty="0" smtClean="0">
                <a:solidFill>
                  <a:prstClr val="black"/>
                </a:solidFill>
              </a:rPr>
              <a:t>Endpoints</a:t>
            </a:r>
            <a:endParaRPr lang="en-US" b="1" dirty="0">
              <a:solidFill>
                <a:prstClr val="black"/>
              </a:solidFill>
            </a:endParaRPr>
          </a:p>
        </p:txBody>
      </p:sp>
      <p:sp>
        <p:nvSpPr>
          <p:cNvPr id="6" name="Slide Number Placeholder 5"/>
          <p:cNvSpPr>
            <a:spLocks noGrp="1"/>
          </p:cNvSpPr>
          <p:nvPr>
            <p:ph type="sldNum" sz="quarter" idx="12"/>
          </p:nvPr>
        </p:nvSpPr>
        <p:spPr/>
        <p:txBody>
          <a:bodyPr/>
          <a:lstStyle/>
          <a:p>
            <a:fld id="{8977421B-4B30-824C-80E7-6D25DE9CF0CA}" type="slidenum">
              <a:rPr lang="en-US" smtClean="0"/>
              <a:pPr/>
              <a:t>9</a:t>
            </a:fld>
            <a:endParaRPr lang="en-US"/>
          </a:p>
        </p:txBody>
      </p:sp>
    </p:spTree>
    <p:extLst>
      <p:ext uri="{BB962C8B-B14F-4D97-AF65-F5344CB8AC3E}">
        <p14:creationId xmlns:p14="http://schemas.microsoft.com/office/powerpoint/2010/main" xmlns="" val="896009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2954</TotalTime>
  <Words>437</Words>
  <Application>Microsoft Office PowerPoint</Application>
  <PresentationFormat>On-screen Show (4:3)</PresentationFormat>
  <Paragraphs>65</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Plenary Session III 21st Century Risk Assessment Academic Perspective</vt:lpstr>
      <vt:lpstr>Slide 2</vt:lpstr>
      <vt:lpstr>“The toxicologist of the 21st Century is going to need to be a very multiskilled individual.  Are our universities meeting this challenge?”  T.W. Gant</vt:lpstr>
      <vt:lpstr>Characteristics of Effective Training Programs</vt:lpstr>
      <vt:lpstr>Risk Assessment and Systems Based Approaches Provide a Robust Platform for Training   </vt:lpstr>
      <vt:lpstr>Example integration of Tox 21 training and database utilization within Academic Community</vt:lpstr>
      <vt:lpstr>Journal Club</vt:lpstr>
      <vt:lpstr>Using federally funded tools for toxicological prioritization of the data from Washington State’s Children’s Safe Product Act</vt:lpstr>
      <vt:lpstr>Children’s Safe Product Act</vt:lpstr>
      <vt:lpstr>Basic Toxicological Framework</vt:lpstr>
      <vt:lpstr>Challenges for Academic Programs</vt:lpstr>
      <vt:lpstr>Slide 12</vt:lpstr>
      <vt:lpstr>Acknowledgements</vt:lpstr>
    </vt:vector>
  </TitlesOfParts>
  <Company>AIM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Marcia Lawson</cp:lastModifiedBy>
  <cp:revision>32</cp:revision>
  <cp:lastPrinted>2015-11-17T01:02:33Z</cp:lastPrinted>
  <dcterms:created xsi:type="dcterms:W3CDTF">2013-11-26T16:44:00Z</dcterms:created>
  <dcterms:modified xsi:type="dcterms:W3CDTF">2015-11-28T19:40:11Z</dcterms:modified>
</cp:coreProperties>
</file>